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7" r:id="rId4"/>
    <p:sldId id="280" r:id="rId5"/>
    <p:sldId id="282" r:id="rId6"/>
    <p:sldId id="276" r:id="rId7"/>
    <p:sldId id="288" r:id="rId8"/>
    <p:sldId id="284" r:id="rId9"/>
    <p:sldId id="279" r:id="rId10"/>
    <p:sldId id="285" r:id="rId11"/>
    <p:sldId id="283" r:id="rId12"/>
    <p:sldId id="286" r:id="rId13"/>
    <p:sldId id="289" r:id="rId14"/>
    <p:sldId id="277" r:id="rId15"/>
    <p:sldId id="264" r:id="rId16"/>
    <p:sldId id="265" r:id="rId17"/>
    <p:sldId id="266" r:id="rId18"/>
    <p:sldId id="267" r:id="rId19"/>
    <p:sldId id="268" r:id="rId20"/>
    <p:sldId id="273" r:id="rId21"/>
    <p:sldId id="270" r:id="rId22"/>
    <p:sldId id="271" r:id="rId23"/>
    <p:sldId id="269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06BAE-A70B-444C-ADEF-1DE135515509}" v="5" dt="2023-12-11T11:19:05.918"/>
    <p1510:client id="{524ED538-90D6-4143-BD6C-3C74C111788F}" v="1" dt="2023-12-11T11:20:52.977"/>
    <p1510:client id="{7383DC9F-8ED5-4619-9D47-69B0DBC133D6}" v="160" dt="2023-12-11T11:42:34.938"/>
    <p1510:client id="{743BC26E-14DC-47B2-B0AA-A592665B8F3D}" v="7" dt="2023-12-11T11:24:26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providerId="Windows Live" clId="Web-{42A06BAE-A70B-444C-ADEF-1DE135515509}"/>
    <pc:docChg chg="modSld">
      <pc:chgData name="Utilisateur invité" userId="" providerId="Windows Live" clId="Web-{42A06BAE-A70B-444C-ADEF-1DE135515509}" dt="2023-12-11T11:19:05.918" v="3"/>
      <pc:docMkLst>
        <pc:docMk/>
      </pc:docMkLst>
      <pc:sldChg chg="addSp delSp modSp mod setBg">
        <pc:chgData name="Utilisateur invité" userId="" providerId="Windows Live" clId="Web-{42A06BAE-A70B-444C-ADEF-1DE135515509}" dt="2023-12-11T11:19:05.918" v="3"/>
        <pc:sldMkLst>
          <pc:docMk/>
          <pc:sldMk cId="2425331241" sldId="256"/>
        </pc:sldMkLst>
        <pc:spChg chg="add">
          <ac:chgData name="Utilisateur invité" userId="" providerId="Windows Live" clId="Web-{42A06BAE-A70B-444C-ADEF-1DE135515509}" dt="2023-12-11T11:19:05.918" v="3"/>
          <ac:spMkLst>
            <pc:docMk/>
            <pc:sldMk cId="2425331241" sldId="256"/>
            <ac:spMk id="2" creationId="{2DB67032-C451-03EA-22AF-66071FF188F4}"/>
          </ac:spMkLst>
        </pc:spChg>
        <pc:spChg chg="del mod replId">
          <ac:chgData name="Utilisateur invité" userId="" providerId="Windows Live" clId="Web-{42A06BAE-A70B-444C-ADEF-1DE135515509}" dt="2023-12-11T11:19:05.918" v="3"/>
          <ac:spMkLst>
            <pc:docMk/>
            <pc:sldMk cId="2425331241" sldId="256"/>
            <ac:spMk id="5" creationId="{B64A1F64-662D-8D0D-C2D6-614FFA3ECF3D}"/>
          </ac:spMkLst>
        </pc:spChg>
        <pc:spChg chg="add">
          <ac:chgData name="Utilisateur invité" userId="" providerId="Windows Live" clId="Web-{42A06BAE-A70B-444C-ADEF-1DE135515509}" dt="2023-12-11T11:19:05.918" v="3"/>
          <ac:spMkLst>
            <pc:docMk/>
            <pc:sldMk cId="2425331241" sldId="256"/>
            <ac:spMk id="8" creationId="{9B7AD9F6-8CE7-4299-8FC6-328F4DCD3FF9}"/>
          </ac:spMkLst>
        </pc:spChg>
        <pc:spChg chg="add">
          <ac:chgData name="Utilisateur invité" userId="" providerId="Windows Live" clId="Web-{42A06BAE-A70B-444C-ADEF-1DE135515509}" dt="2023-12-11T11:19:05.918" v="3"/>
          <ac:spMkLst>
            <pc:docMk/>
            <pc:sldMk cId="2425331241" sldId="256"/>
            <ac:spMk id="10" creationId="{F49775AF-8896-43EE-92C6-83497D6DC56F}"/>
          </ac:spMkLst>
        </pc:spChg>
        <pc:picChg chg="add">
          <ac:chgData name="Utilisateur invité" userId="" providerId="Windows Live" clId="Web-{42A06BAE-A70B-444C-ADEF-1DE135515509}" dt="2023-12-11T11:19:05.918" v="3"/>
          <ac:picMkLst>
            <pc:docMk/>
            <pc:sldMk cId="2425331241" sldId="256"/>
            <ac:picMk id="3" creationId="{53C8327F-CFCF-BCF9-CF28-98822B10AEFF}"/>
          </ac:picMkLst>
        </pc:picChg>
        <pc:picChg chg="add del mod replId">
          <ac:chgData name="Utilisateur invité" userId="" providerId="Windows Live" clId="Web-{42A06BAE-A70B-444C-ADEF-1DE135515509}" dt="2023-12-11T11:19:05.918" v="3"/>
          <ac:picMkLst>
            <pc:docMk/>
            <pc:sldMk cId="2425331241" sldId="256"/>
            <ac:picMk id="6" creationId="{AF1CC5BB-2D25-0B76-F554-F9D5AA824707}"/>
          </ac:picMkLst>
        </pc:picChg>
      </pc:sldChg>
    </pc:docChg>
  </pc:docChgLst>
  <pc:docChgLst>
    <pc:chgData name="Utilisateur invité" providerId="Windows Live" clId="Web-{524ED538-90D6-4143-BD6C-3C74C111788F}"/>
    <pc:docChg chg="modSld">
      <pc:chgData name="Utilisateur invité" userId="" providerId="Windows Live" clId="Web-{524ED538-90D6-4143-BD6C-3C74C111788F}" dt="2023-12-11T11:20:52.977" v="0"/>
      <pc:docMkLst>
        <pc:docMk/>
      </pc:docMkLst>
      <pc:sldChg chg="delSp">
        <pc:chgData name="Utilisateur invité" userId="" providerId="Windows Live" clId="Web-{524ED538-90D6-4143-BD6C-3C74C111788F}" dt="2023-12-11T11:20:52.977" v="0"/>
        <pc:sldMkLst>
          <pc:docMk/>
          <pc:sldMk cId="1187073064" sldId="284"/>
        </pc:sldMkLst>
        <pc:picChg chg="del">
          <ac:chgData name="Utilisateur invité" userId="" providerId="Windows Live" clId="Web-{524ED538-90D6-4143-BD6C-3C74C111788F}" dt="2023-12-11T11:20:52.977" v="0"/>
          <ac:picMkLst>
            <pc:docMk/>
            <pc:sldMk cId="1187073064" sldId="284"/>
            <ac:picMk id="5" creationId="{CD7B3598-277B-858A-7A0D-468E6915F2F3}"/>
          </ac:picMkLst>
        </pc:picChg>
      </pc:sldChg>
    </pc:docChg>
  </pc:docChgLst>
  <pc:docChgLst>
    <pc:chgData name="Utilisateur invité" providerId="Windows Live" clId="Web-{743BC26E-14DC-47B2-B0AA-A592665B8F3D}"/>
    <pc:docChg chg="modSld">
      <pc:chgData name="Utilisateur invité" userId="" providerId="Windows Live" clId="Web-{743BC26E-14DC-47B2-B0AA-A592665B8F3D}" dt="2023-12-11T11:24:26.365" v="6" actId="1076"/>
      <pc:docMkLst>
        <pc:docMk/>
      </pc:docMkLst>
      <pc:sldChg chg="addSp modSp">
        <pc:chgData name="Utilisateur invité" userId="" providerId="Windows Live" clId="Web-{743BC26E-14DC-47B2-B0AA-A592665B8F3D}" dt="2023-12-11T11:24:26.365" v="6" actId="1076"/>
        <pc:sldMkLst>
          <pc:docMk/>
          <pc:sldMk cId="2798309022" sldId="259"/>
        </pc:sldMkLst>
        <pc:picChg chg="add mod">
          <ac:chgData name="Utilisateur invité" userId="" providerId="Windows Live" clId="Web-{743BC26E-14DC-47B2-B0AA-A592665B8F3D}" dt="2023-12-11T11:24:26.365" v="6" actId="1076"/>
          <ac:picMkLst>
            <pc:docMk/>
            <pc:sldMk cId="2798309022" sldId="259"/>
            <ac:picMk id="2" creationId="{52FEF644-9292-4E78-AFCF-D8379A0ED908}"/>
          </ac:picMkLst>
        </pc:picChg>
      </pc:sldChg>
    </pc:docChg>
  </pc:docChgLst>
  <pc:docChgLst>
    <pc:chgData name="Camila KRIKA" userId="daf872c6498b3681" providerId="LiveId" clId="{7383DC9F-8ED5-4619-9D47-69B0DBC133D6}"/>
    <pc:docChg chg="undo redo custSel addSld delSld modSld">
      <pc:chgData name="Camila KRIKA" userId="daf872c6498b3681" providerId="LiveId" clId="{7383DC9F-8ED5-4619-9D47-69B0DBC133D6}" dt="2023-12-11T11:42:34.938" v="278" actId="27614"/>
      <pc:docMkLst>
        <pc:docMk/>
      </pc:docMkLst>
      <pc:sldChg chg="addSp delSp modSp mod setBg">
        <pc:chgData name="Camila KRIKA" userId="daf872c6498b3681" providerId="LiveId" clId="{7383DC9F-8ED5-4619-9D47-69B0DBC133D6}" dt="2023-12-11T11:11:57.577" v="79" actId="14100"/>
        <pc:sldMkLst>
          <pc:docMk/>
          <pc:sldMk cId="2798309022" sldId="259"/>
        </pc:sldMkLst>
        <pc:spChg chg="add">
          <ac:chgData name="Camila KRIKA" userId="daf872c6498b3681" providerId="LiveId" clId="{7383DC9F-8ED5-4619-9D47-69B0DBC133D6}" dt="2023-12-11T11:11:29.227" v="74" actId="26606"/>
          <ac:spMkLst>
            <pc:docMk/>
            <pc:sldMk cId="2798309022" sldId="259"/>
            <ac:spMk id="2052" creationId="{32BC26D8-82FB-445E-AA49-62A77D7C1EE0}"/>
          </ac:spMkLst>
        </pc:spChg>
        <pc:spChg chg="add">
          <ac:chgData name="Camila KRIKA" userId="daf872c6498b3681" providerId="LiveId" clId="{7383DC9F-8ED5-4619-9D47-69B0DBC133D6}" dt="2023-12-11T11:11:29.227" v="74" actId="26606"/>
          <ac:spMkLst>
            <pc:docMk/>
            <pc:sldMk cId="2798309022" sldId="259"/>
            <ac:spMk id="2053" creationId="{CB44330D-EA18-4254-AA95-EB49948539B8}"/>
          </ac:spMkLst>
        </pc:spChg>
        <pc:spChg chg="add del">
          <ac:chgData name="Camila KRIKA" userId="daf872c6498b3681" providerId="LiveId" clId="{7383DC9F-8ED5-4619-9D47-69B0DBC133D6}" dt="2023-12-11T11:11:23.712" v="72" actId="26606"/>
          <ac:spMkLst>
            <pc:docMk/>
            <pc:sldMk cId="2798309022" sldId="259"/>
            <ac:spMk id="2055" creationId="{F3060C83-F051-4F0E-ABAD-AA0DFC48B218}"/>
          </ac:spMkLst>
        </pc:spChg>
        <pc:spChg chg="add del">
          <ac:chgData name="Camila KRIKA" userId="daf872c6498b3681" providerId="LiveId" clId="{7383DC9F-8ED5-4619-9D47-69B0DBC133D6}" dt="2023-12-11T11:11:23.712" v="72" actId="26606"/>
          <ac:spMkLst>
            <pc:docMk/>
            <pc:sldMk cId="2798309022" sldId="259"/>
            <ac:spMk id="2057" creationId="{83C98ABE-055B-441F-B07E-44F97F083C39}"/>
          </ac:spMkLst>
        </pc:spChg>
        <pc:spChg chg="add del">
          <ac:chgData name="Camila KRIKA" userId="daf872c6498b3681" providerId="LiveId" clId="{7383DC9F-8ED5-4619-9D47-69B0DBC133D6}" dt="2023-12-11T11:11:23.712" v="72" actId="26606"/>
          <ac:spMkLst>
            <pc:docMk/>
            <pc:sldMk cId="2798309022" sldId="259"/>
            <ac:spMk id="2059" creationId="{29FDB030-9B49-4CED-8CCD-4D99382388AC}"/>
          </ac:spMkLst>
        </pc:spChg>
        <pc:spChg chg="add del">
          <ac:chgData name="Camila KRIKA" userId="daf872c6498b3681" providerId="LiveId" clId="{7383DC9F-8ED5-4619-9D47-69B0DBC133D6}" dt="2023-12-11T11:11:23.712" v="72" actId="26606"/>
          <ac:spMkLst>
            <pc:docMk/>
            <pc:sldMk cId="2798309022" sldId="259"/>
            <ac:spMk id="2061" creationId="{3783CA14-24A1-485C-8B30-D6A5D87987AD}"/>
          </ac:spMkLst>
        </pc:spChg>
        <pc:spChg chg="add del">
          <ac:chgData name="Camila KRIKA" userId="daf872c6498b3681" providerId="LiveId" clId="{7383DC9F-8ED5-4619-9D47-69B0DBC133D6}" dt="2023-12-11T11:11:23.712" v="72" actId="26606"/>
          <ac:spMkLst>
            <pc:docMk/>
            <pc:sldMk cId="2798309022" sldId="259"/>
            <ac:spMk id="2063" creationId="{9A97C86A-04D6-40F7-AE84-31AB43E6A846}"/>
          </ac:spMkLst>
        </pc:spChg>
        <pc:spChg chg="add del">
          <ac:chgData name="Camila KRIKA" userId="daf872c6498b3681" providerId="LiveId" clId="{7383DC9F-8ED5-4619-9D47-69B0DBC133D6}" dt="2023-12-11T11:11:23.712" v="72" actId="26606"/>
          <ac:spMkLst>
            <pc:docMk/>
            <pc:sldMk cId="2798309022" sldId="259"/>
            <ac:spMk id="2065" creationId="{FF9F2414-84E8-453E-B1F3-389FDE8192D9}"/>
          </ac:spMkLst>
        </pc:spChg>
        <pc:spChg chg="add del">
          <ac:chgData name="Camila KRIKA" userId="daf872c6498b3681" providerId="LiveId" clId="{7383DC9F-8ED5-4619-9D47-69B0DBC133D6}" dt="2023-12-11T11:11:23.712" v="72" actId="26606"/>
          <ac:spMkLst>
            <pc:docMk/>
            <pc:sldMk cId="2798309022" sldId="259"/>
            <ac:spMk id="2067" creationId="{3ECA69A1-7536-43AC-85EF-C7106179F5ED}"/>
          </ac:spMkLst>
        </pc:spChg>
        <pc:picChg chg="add mod">
          <ac:chgData name="Camila KRIKA" userId="daf872c6498b3681" providerId="LiveId" clId="{7383DC9F-8ED5-4619-9D47-69B0DBC133D6}" dt="2023-12-11T11:11:57.577" v="79" actId="14100"/>
          <ac:picMkLst>
            <pc:docMk/>
            <pc:sldMk cId="2798309022" sldId="259"/>
            <ac:picMk id="2050" creationId="{1C53A844-EE00-8786-92ED-0020B3CB0347}"/>
          </ac:picMkLst>
        </pc:picChg>
        <pc:picChg chg="add del">
          <ac:chgData name="Camila KRIKA" userId="daf872c6498b3681" providerId="LiveId" clId="{7383DC9F-8ED5-4619-9D47-69B0DBC133D6}" dt="2023-12-11T11:11:23.712" v="72" actId="26606"/>
          <ac:picMkLst>
            <pc:docMk/>
            <pc:sldMk cId="2798309022" sldId="259"/>
            <ac:picMk id="2050" creationId="{59104943-0E78-EABC-7F46-571DA5ECD888}"/>
          </ac:picMkLst>
        </pc:picChg>
        <pc:picChg chg="add del mod replId">
          <ac:chgData name="Camila KRIKA" userId="daf872c6498b3681" providerId="LiveId" clId="{7383DC9F-8ED5-4619-9D47-69B0DBC133D6}" dt="2023-12-11T11:11:29.227" v="74" actId="26606"/>
          <ac:picMkLst>
            <pc:docMk/>
            <pc:sldMk cId="2798309022" sldId="259"/>
            <ac:picMk id="2054" creationId="{42097660-14F0-CE7D-1293-85C4ECEA1D97}"/>
          </ac:picMkLst>
        </pc:picChg>
      </pc:sldChg>
      <pc:sldChg chg="del">
        <pc:chgData name="Camila KRIKA" userId="daf872c6498b3681" providerId="LiveId" clId="{7383DC9F-8ED5-4619-9D47-69B0DBC133D6}" dt="2023-12-11T11:25:07.972" v="131" actId="47"/>
        <pc:sldMkLst>
          <pc:docMk/>
          <pc:sldMk cId="664484927" sldId="262"/>
        </pc:sldMkLst>
      </pc:sldChg>
      <pc:sldChg chg="modSp mod">
        <pc:chgData name="Camila KRIKA" userId="daf872c6498b3681" providerId="LiveId" clId="{7383DC9F-8ED5-4619-9D47-69B0DBC133D6}" dt="2023-12-11T11:32:53.493" v="243" actId="1076"/>
        <pc:sldMkLst>
          <pc:docMk/>
          <pc:sldMk cId="2344787851" sldId="265"/>
        </pc:sldMkLst>
        <pc:spChg chg="mod">
          <ac:chgData name="Camila KRIKA" userId="daf872c6498b3681" providerId="LiveId" clId="{7383DC9F-8ED5-4619-9D47-69B0DBC133D6}" dt="2023-12-11T11:32:51.199" v="241" actId="20577"/>
          <ac:spMkLst>
            <pc:docMk/>
            <pc:sldMk cId="2344787851" sldId="265"/>
            <ac:spMk id="2" creationId="{83B9E5C0-276F-AF1C-2318-D1D6691094B0}"/>
          </ac:spMkLst>
        </pc:spChg>
        <pc:picChg chg="mod">
          <ac:chgData name="Camila KRIKA" userId="daf872c6498b3681" providerId="LiveId" clId="{7383DC9F-8ED5-4619-9D47-69B0DBC133D6}" dt="2023-12-11T11:32:53.493" v="243" actId="1076"/>
          <ac:picMkLst>
            <pc:docMk/>
            <pc:sldMk cId="2344787851" sldId="265"/>
            <ac:picMk id="5" creationId="{D25721F9-FB23-D82A-8986-C91F1FE924D2}"/>
          </ac:picMkLst>
        </pc:picChg>
      </pc:sldChg>
      <pc:sldChg chg="modSp mod">
        <pc:chgData name="Camila KRIKA" userId="daf872c6498b3681" providerId="LiveId" clId="{7383DC9F-8ED5-4619-9D47-69B0DBC133D6}" dt="2023-12-11T11:32:22.119" v="235" actId="1076"/>
        <pc:sldMkLst>
          <pc:docMk/>
          <pc:sldMk cId="2308716673" sldId="266"/>
        </pc:sldMkLst>
        <pc:spChg chg="mod">
          <ac:chgData name="Camila KRIKA" userId="daf872c6498b3681" providerId="LiveId" clId="{7383DC9F-8ED5-4619-9D47-69B0DBC133D6}" dt="2023-12-11T11:32:19.380" v="234" actId="1076"/>
          <ac:spMkLst>
            <pc:docMk/>
            <pc:sldMk cId="2308716673" sldId="266"/>
            <ac:spMk id="2" creationId="{09750731-B454-8FBE-A78E-4441C4A60D73}"/>
          </ac:spMkLst>
        </pc:spChg>
        <pc:picChg chg="mod">
          <ac:chgData name="Camila KRIKA" userId="daf872c6498b3681" providerId="LiveId" clId="{7383DC9F-8ED5-4619-9D47-69B0DBC133D6}" dt="2023-12-11T11:32:22.119" v="235" actId="1076"/>
          <ac:picMkLst>
            <pc:docMk/>
            <pc:sldMk cId="2308716673" sldId="266"/>
            <ac:picMk id="5" creationId="{C2B427CD-2002-20AD-8B87-1E85E165349C}"/>
          </ac:picMkLst>
        </pc:picChg>
      </pc:sldChg>
      <pc:sldChg chg="modSp mod">
        <pc:chgData name="Camila KRIKA" userId="daf872c6498b3681" providerId="LiveId" clId="{7383DC9F-8ED5-4619-9D47-69B0DBC133D6}" dt="2023-12-11T11:32:01.804" v="230" actId="6549"/>
        <pc:sldMkLst>
          <pc:docMk/>
          <pc:sldMk cId="1445771807" sldId="267"/>
        </pc:sldMkLst>
        <pc:spChg chg="mod">
          <ac:chgData name="Camila KRIKA" userId="daf872c6498b3681" providerId="LiveId" clId="{7383DC9F-8ED5-4619-9D47-69B0DBC133D6}" dt="2023-12-11T11:31:56.364" v="225" actId="1076"/>
          <ac:spMkLst>
            <pc:docMk/>
            <pc:sldMk cId="1445771807" sldId="267"/>
            <ac:spMk id="2" creationId="{5F8BFC1F-8AEA-44EC-D338-B92025026CD7}"/>
          </ac:spMkLst>
        </pc:spChg>
        <pc:spChg chg="mod">
          <ac:chgData name="Camila KRIKA" userId="daf872c6498b3681" providerId="LiveId" clId="{7383DC9F-8ED5-4619-9D47-69B0DBC133D6}" dt="2023-12-11T11:32:01.804" v="230" actId="6549"/>
          <ac:spMkLst>
            <pc:docMk/>
            <pc:sldMk cId="1445771807" sldId="267"/>
            <ac:spMk id="3" creationId="{9C19EA2C-9CF6-7A8C-BDDE-A843BBD620D5}"/>
          </ac:spMkLst>
        </pc:spChg>
        <pc:picChg chg="mod">
          <ac:chgData name="Camila KRIKA" userId="daf872c6498b3681" providerId="LiveId" clId="{7383DC9F-8ED5-4619-9D47-69B0DBC133D6}" dt="2023-12-11T11:31:52.792" v="224" actId="1076"/>
          <ac:picMkLst>
            <pc:docMk/>
            <pc:sldMk cId="1445771807" sldId="267"/>
            <ac:picMk id="9" creationId="{A5102552-1321-A77C-22F4-13946120B6FB}"/>
          </ac:picMkLst>
        </pc:picChg>
      </pc:sldChg>
      <pc:sldChg chg="modSp mod">
        <pc:chgData name="Camila KRIKA" userId="daf872c6498b3681" providerId="LiveId" clId="{7383DC9F-8ED5-4619-9D47-69B0DBC133D6}" dt="2023-12-11T11:31:37.016" v="220" actId="255"/>
        <pc:sldMkLst>
          <pc:docMk/>
          <pc:sldMk cId="266907027" sldId="268"/>
        </pc:sldMkLst>
        <pc:spChg chg="mod">
          <ac:chgData name="Camila KRIKA" userId="daf872c6498b3681" providerId="LiveId" clId="{7383DC9F-8ED5-4619-9D47-69B0DBC133D6}" dt="2023-12-11T11:31:37.016" v="220" actId="255"/>
          <ac:spMkLst>
            <pc:docMk/>
            <pc:sldMk cId="266907027" sldId="268"/>
            <ac:spMk id="2" creationId="{B9EEC667-4CC2-3575-72EE-51DB6C964BF8}"/>
          </ac:spMkLst>
        </pc:spChg>
      </pc:sldChg>
      <pc:sldChg chg="modSp mod">
        <pc:chgData name="Camila KRIKA" userId="daf872c6498b3681" providerId="LiveId" clId="{7383DC9F-8ED5-4619-9D47-69B0DBC133D6}" dt="2023-12-11T11:29:17.391" v="190" actId="255"/>
        <pc:sldMkLst>
          <pc:docMk/>
          <pc:sldMk cId="2463763068" sldId="269"/>
        </pc:sldMkLst>
        <pc:spChg chg="mod">
          <ac:chgData name="Camila KRIKA" userId="daf872c6498b3681" providerId="LiveId" clId="{7383DC9F-8ED5-4619-9D47-69B0DBC133D6}" dt="2023-12-11T11:29:17.391" v="190" actId="255"/>
          <ac:spMkLst>
            <pc:docMk/>
            <pc:sldMk cId="2463763068" sldId="269"/>
            <ac:spMk id="7" creationId="{85D73C10-1C96-2BA5-D6DD-36EEE2095477}"/>
          </ac:spMkLst>
        </pc:spChg>
      </pc:sldChg>
      <pc:sldChg chg="addSp delSp modSp mod">
        <pc:chgData name="Camila KRIKA" userId="daf872c6498b3681" providerId="LiveId" clId="{7383DC9F-8ED5-4619-9D47-69B0DBC133D6}" dt="2023-12-11T11:29:42.952" v="206" actId="1076"/>
        <pc:sldMkLst>
          <pc:docMk/>
          <pc:sldMk cId="2140896763" sldId="270"/>
        </pc:sldMkLst>
        <pc:spChg chg="mod">
          <ac:chgData name="Camila KRIKA" userId="daf872c6498b3681" providerId="LiveId" clId="{7383DC9F-8ED5-4619-9D47-69B0DBC133D6}" dt="2023-12-11T11:29:37.946" v="205" actId="20577"/>
          <ac:spMkLst>
            <pc:docMk/>
            <pc:sldMk cId="2140896763" sldId="270"/>
            <ac:spMk id="2" creationId="{DB2C4D43-817E-97E1-598A-B64A24DD18D7}"/>
          </ac:spMkLst>
        </pc:spChg>
        <pc:spChg chg="add del mod">
          <ac:chgData name="Camila KRIKA" userId="daf872c6498b3681" providerId="LiveId" clId="{7383DC9F-8ED5-4619-9D47-69B0DBC133D6}" dt="2023-12-11T11:28:13.612" v="180"/>
          <ac:spMkLst>
            <pc:docMk/>
            <pc:sldMk cId="2140896763" sldId="270"/>
            <ac:spMk id="8" creationId="{00A56459-C814-D807-E5E8-B6E68B4E5476}"/>
          </ac:spMkLst>
        </pc:spChg>
        <pc:picChg chg="mod">
          <ac:chgData name="Camila KRIKA" userId="daf872c6498b3681" providerId="LiveId" clId="{7383DC9F-8ED5-4619-9D47-69B0DBC133D6}" dt="2023-12-11T11:29:42.952" v="206" actId="1076"/>
          <ac:picMkLst>
            <pc:docMk/>
            <pc:sldMk cId="2140896763" sldId="270"/>
            <ac:picMk id="5" creationId="{D4BF0FC5-6E90-4BCF-A308-FE0E29E98FBC}"/>
          </ac:picMkLst>
        </pc:picChg>
      </pc:sldChg>
      <pc:sldChg chg="modSp mod">
        <pc:chgData name="Camila KRIKA" userId="daf872c6498b3681" providerId="LiveId" clId="{7383DC9F-8ED5-4619-9D47-69B0DBC133D6}" dt="2023-12-11T11:29:22.361" v="191" actId="255"/>
        <pc:sldMkLst>
          <pc:docMk/>
          <pc:sldMk cId="3645106753" sldId="271"/>
        </pc:sldMkLst>
        <pc:spChg chg="mod">
          <ac:chgData name="Camila KRIKA" userId="daf872c6498b3681" providerId="LiveId" clId="{7383DC9F-8ED5-4619-9D47-69B0DBC133D6}" dt="2023-12-11T11:29:22.361" v="191" actId="255"/>
          <ac:spMkLst>
            <pc:docMk/>
            <pc:sldMk cId="3645106753" sldId="271"/>
            <ac:spMk id="3" creationId="{5F66BF8B-96F4-86E7-7CA5-4891E8F395A9}"/>
          </ac:spMkLst>
        </pc:spChg>
        <pc:picChg chg="mod">
          <ac:chgData name="Camila KRIKA" userId="daf872c6498b3681" providerId="LiveId" clId="{7383DC9F-8ED5-4619-9D47-69B0DBC133D6}" dt="2023-12-11T11:26:34.397" v="136" actId="1076"/>
          <ac:picMkLst>
            <pc:docMk/>
            <pc:sldMk cId="3645106753" sldId="271"/>
            <ac:picMk id="5" creationId="{AC7EB3D5-0D0C-03E2-D37A-D29F1824815A}"/>
          </ac:picMkLst>
        </pc:picChg>
      </pc:sldChg>
      <pc:sldChg chg="modSp mod">
        <pc:chgData name="Camila KRIKA" userId="daf872c6498b3681" providerId="LiveId" clId="{7383DC9F-8ED5-4619-9D47-69B0DBC133D6}" dt="2023-12-11T11:31:16.735" v="218" actId="20577"/>
        <pc:sldMkLst>
          <pc:docMk/>
          <pc:sldMk cId="1506220910" sldId="273"/>
        </pc:sldMkLst>
        <pc:spChg chg="mod">
          <ac:chgData name="Camila KRIKA" userId="daf872c6498b3681" providerId="LiveId" clId="{7383DC9F-8ED5-4619-9D47-69B0DBC133D6}" dt="2023-12-11T11:31:16.735" v="218" actId="20577"/>
          <ac:spMkLst>
            <pc:docMk/>
            <pc:sldMk cId="1506220910" sldId="273"/>
            <ac:spMk id="3" creationId="{DDCA75E5-1CC1-770D-6CEE-564EE212090C}"/>
          </ac:spMkLst>
        </pc:spChg>
      </pc:sldChg>
      <pc:sldChg chg="addSp delSp modSp mod">
        <pc:chgData name="Camila KRIKA" userId="daf872c6498b3681" providerId="LiveId" clId="{7383DC9F-8ED5-4619-9D47-69B0DBC133D6}" dt="2023-12-11T11:07:41.872" v="56" actId="14100"/>
        <pc:sldMkLst>
          <pc:docMk/>
          <pc:sldMk cId="1168178583" sldId="279"/>
        </pc:sldMkLst>
        <pc:picChg chg="mod">
          <ac:chgData name="Camila KRIKA" userId="daf872c6498b3681" providerId="LiveId" clId="{7383DC9F-8ED5-4619-9D47-69B0DBC133D6}" dt="2023-12-11T11:07:41.872" v="56" actId="14100"/>
          <ac:picMkLst>
            <pc:docMk/>
            <pc:sldMk cId="1168178583" sldId="279"/>
            <ac:picMk id="20" creationId="{9DB529DB-CA2E-CB6C-82F7-C377502CBDEE}"/>
          </ac:picMkLst>
        </pc:picChg>
        <pc:picChg chg="add del mod">
          <ac:chgData name="Camila KRIKA" userId="daf872c6498b3681" providerId="LiveId" clId="{7383DC9F-8ED5-4619-9D47-69B0DBC133D6}" dt="2023-12-11T11:07:36.422" v="54" actId="478"/>
          <ac:picMkLst>
            <pc:docMk/>
            <pc:sldMk cId="1168178583" sldId="279"/>
            <ac:picMk id="23" creationId="{CDFF932E-4D99-11D5-1611-D9A0904746F0}"/>
          </ac:picMkLst>
        </pc:picChg>
      </pc:sldChg>
      <pc:sldChg chg="addSp delSp modSp mod setBg">
        <pc:chgData name="Camila KRIKA" userId="daf872c6498b3681" providerId="LiveId" clId="{7383DC9F-8ED5-4619-9D47-69B0DBC133D6}" dt="2023-12-11T10:52:21.037" v="41" actId="14100"/>
        <pc:sldMkLst>
          <pc:docMk/>
          <pc:sldMk cId="1703043809" sldId="280"/>
        </pc:sldMkLst>
        <pc:spChg chg="add">
          <ac:chgData name="Camila KRIKA" userId="daf872c6498b3681" providerId="LiveId" clId="{7383DC9F-8ED5-4619-9D47-69B0DBC133D6}" dt="2023-12-11T10:52:09.465" v="35" actId="26606"/>
          <ac:spMkLst>
            <pc:docMk/>
            <pc:sldMk cId="1703043809" sldId="280"/>
            <ac:spMk id="2" creationId="{F762A751-7BED-9264-AA10-31D5D3E12BC2}"/>
          </ac:spMkLst>
        </pc:spChg>
        <pc:spChg chg="add mod">
          <ac:chgData name="Camila KRIKA" userId="daf872c6498b3681" providerId="LiveId" clId="{7383DC9F-8ED5-4619-9D47-69B0DBC133D6}" dt="2023-12-11T10:52:21.037" v="41" actId="14100"/>
          <ac:spMkLst>
            <pc:docMk/>
            <pc:sldMk cId="1703043809" sldId="280"/>
            <ac:spMk id="5" creationId="{191E4C9D-6BBE-1394-300F-D6EBA4A50ACA}"/>
          </ac:spMkLst>
        </pc:spChg>
        <pc:spChg chg="del mod replId">
          <ac:chgData name="Camila KRIKA" userId="daf872c6498b3681" providerId="LiveId" clId="{7383DC9F-8ED5-4619-9D47-69B0DBC133D6}" dt="2023-12-11T10:52:09.465" v="35" actId="26606"/>
          <ac:spMkLst>
            <pc:docMk/>
            <pc:sldMk cId="1703043809" sldId="280"/>
            <ac:spMk id="7" creationId="{BF16361E-257A-3CAA-54BB-9F6A9405E240}"/>
          </ac:spMkLst>
        </pc:spChg>
        <pc:spChg chg="add del mod replId">
          <ac:chgData name="Camila KRIKA" userId="daf872c6498b3681" providerId="LiveId" clId="{7383DC9F-8ED5-4619-9D47-69B0DBC133D6}" dt="2023-12-11T10:52:09.465" v="35" actId="26606"/>
          <ac:spMkLst>
            <pc:docMk/>
            <pc:sldMk cId="1703043809" sldId="280"/>
            <ac:spMk id="9" creationId="{3572BBE3-F115-5C81-30C7-0AF73DC8FBB9}"/>
          </ac:spMkLst>
        </pc:spChg>
        <pc:spChg chg="add">
          <ac:chgData name="Camila KRIKA" userId="daf872c6498b3681" providerId="LiveId" clId="{7383DC9F-8ED5-4619-9D47-69B0DBC133D6}" dt="2023-12-11T10:52:09.465" v="35" actId="26606"/>
          <ac:spMkLst>
            <pc:docMk/>
            <pc:sldMk cId="1703043809" sldId="280"/>
            <ac:spMk id="10" creationId="{201CC55D-ED54-4C5C-95E6-10947BD1103B}"/>
          </ac:spMkLst>
        </pc:spChg>
        <pc:spChg chg="add">
          <ac:chgData name="Camila KRIKA" userId="daf872c6498b3681" providerId="LiveId" clId="{7383DC9F-8ED5-4619-9D47-69B0DBC133D6}" dt="2023-12-11T10:52:09.465" v="35" actId="26606"/>
          <ac:spMkLst>
            <pc:docMk/>
            <pc:sldMk cId="1703043809" sldId="280"/>
            <ac:spMk id="16" creationId="{3873B707-463F-40B0-8227-E8CC6C67EB25}"/>
          </ac:spMkLst>
        </pc:spChg>
        <pc:spChg chg="add">
          <ac:chgData name="Camila KRIKA" userId="daf872c6498b3681" providerId="LiveId" clId="{7383DC9F-8ED5-4619-9D47-69B0DBC133D6}" dt="2023-12-11T10:52:09.465" v="35" actId="26606"/>
          <ac:spMkLst>
            <pc:docMk/>
            <pc:sldMk cId="1703043809" sldId="280"/>
            <ac:spMk id="18" creationId="{C13237C8-E62C-4F0D-A318-BD6FB6C2D138}"/>
          </ac:spMkLst>
        </pc:spChg>
        <pc:spChg chg="add">
          <ac:chgData name="Camila KRIKA" userId="daf872c6498b3681" providerId="LiveId" clId="{7383DC9F-8ED5-4619-9D47-69B0DBC133D6}" dt="2023-12-11T10:52:09.465" v="35" actId="26606"/>
          <ac:spMkLst>
            <pc:docMk/>
            <pc:sldMk cId="1703043809" sldId="280"/>
            <ac:spMk id="20" creationId="{19C9EAEA-39D0-4B0E-A0EB-51E7B26740B1}"/>
          </ac:spMkLst>
        </pc:spChg>
        <pc:grpChg chg="add">
          <ac:chgData name="Camila KRIKA" userId="daf872c6498b3681" providerId="LiveId" clId="{7383DC9F-8ED5-4619-9D47-69B0DBC133D6}" dt="2023-12-11T10:52:09.465" v="35" actId="26606"/>
          <ac:grpSpMkLst>
            <pc:docMk/>
            <pc:sldMk cId="1703043809" sldId="280"/>
            <ac:grpSpMk id="12" creationId="{1DE889C7-FAD6-4397-98E2-05D503484459}"/>
          </ac:grpSpMkLst>
        </pc:grpChg>
        <pc:picChg chg="add">
          <ac:chgData name="Camila KRIKA" userId="daf872c6498b3681" providerId="LiveId" clId="{7383DC9F-8ED5-4619-9D47-69B0DBC133D6}" dt="2023-12-11T10:52:09.465" v="35" actId="26606"/>
          <ac:picMkLst>
            <pc:docMk/>
            <pc:sldMk cId="1703043809" sldId="280"/>
            <ac:picMk id="4" creationId="{EF469005-9DD2-9C1F-4FBC-4751C33B8F1B}"/>
          </ac:picMkLst>
        </pc:picChg>
        <pc:picChg chg="del mod replId">
          <ac:chgData name="Camila KRIKA" userId="daf872c6498b3681" providerId="LiveId" clId="{7383DC9F-8ED5-4619-9D47-69B0DBC133D6}" dt="2023-12-11T10:52:09.465" v="35" actId="26606"/>
          <ac:picMkLst>
            <pc:docMk/>
            <pc:sldMk cId="1703043809" sldId="280"/>
            <ac:picMk id="8" creationId="{1A114054-1018-FF84-C2AB-6608B0704032}"/>
          </ac:picMkLst>
        </pc:picChg>
      </pc:sldChg>
      <pc:sldChg chg="delSp modSp new mod">
        <pc:chgData name="Camila KRIKA" userId="daf872c6498b3681" providerId="LiveId" clId="{7383DC9F-8ED5-4619-9D47-69B0DBC133D6}" dt="2023-12-11T11:10:11.823" v="67" actId="1076"/>
        <pc:sldMkLst>
          <pc:docMk/>
          <pc:sldMk cId="2532921888" sldId="287"/>
        </pc:sldMkLst>
        <pc:spChg chg="del">
          <ac:chgData name="Camila KRIKA" userId="daf872c6498b3681" providerId="LiveId" clId="{7383DC9F-8ED5-4619-9D47-69B0DBC133D6}" dt="2023-12-11T11:09:56.347" v="61" actId="478"/>
          <ac:spMkLst>
            <pc:docMk/>
            <pc:sldMk cId="2532921888" sldId="287"/>
            <ac:spMk id="2" creationId="{DEE808FB-277C-7CF2-AE5C-FD2782179463}"/>
          </ac:spMkLst>
        </pc:spChg>
        <pc:spChg chg="mod">
          <ac:chgData name="Camila KRIKA" userId="daf872c6498b3681" providerId="LiveId" clId="{7383DC9F-8ED5-4619-9D47-69B0DBC133D6}" dt="2023-12-11T11:10:11.823" v="67" actId="1076"/>
          <ac:spMkLst>
            <pc:docMk/>
            <pc:sldMk cId="2532921888" sldId="287"/>
            <ac:spMk id="3" creationId="{D684EFC7-C564-BA6D-49E6-937EEF2D69F5}"/>
          </ac:spMkLst>
        </pc:spChg>
      </pc:sldChg>
      <pc:sldChg chg="delSp modSp new mod">
        <pc:chgData name="Camila KRIKA" userId="daf872c6498b3681" providerId="LiveId" clId="{7383DC9F-8ED5-4619-9D47-69B0DBC133D6}" dt="2023-12-11T11:22:28.405" v="130" actId="113"/>
        <pc:sldMkLst>
          <pc:docMk/>
          <pc:sldMk cId="3528052835" sldId="288"/>
        </pc:sldMkLst>
        <pc:spChg chg="del">
          <ac:chgData name="Camila KRIKA" userId="daf872c6498b3681" providerId="LiveId" clId="{7383DC9F-8ED5-4619-9D47-69B0DBC133D6}" dt="2023-12-11T11:14:48.443" v="82" actId="478"/>
          <ac:spMkLst>
            <pc:docMk/>
            <pc:sldMk cId="3528052835" sldId="288"/>
            <ac:spMk id="2" creationId="{C92217ED-F682-F064-D852-B24C13E08906}"/>
          </ac:spMkLst>
        </pc:spChg>
        <pc:spChg chg="mod">
          <ac:chgData name="Camila KRIKA" userId="daf872c6498b3681" providerId="LiveId" clId="{7383DC9F-8ED5-4619-9D47-69B0DBC133D6}" dt="2023-12-11T11:22:28.405" v="130" actId="113"/>
          <ac:spMkLst>
            <pc:docMk/>
            <pc:sldMk cId="3528052835" sldId="288"/>
            <ac:spMk id="3" creationId="{248895E8-1C43-D5C1-5F76-B3C3CCBBAFF4}"/>
          </ac:spMkLst>
        </pc:spChg>
      </pc:sldChg>
      <pc:sldChg chg="addSp delSp modSp new mod setBg addAnim delAnim">
        <pc:chgData name="Camila KRIKA" userId="daf872c6498b3681" providerId="LiveId" clId="{7383DC9F-8ED5-4619-9D47-69B0DBC133D6}" dt="2023-12-11T11:42:34.938" v="278" actId="27614"/>
        <pc:sldMkLst>
          <pc:docMk/>
          <pc:sldMk cId="2303927397" sldId="289"/>
        </pc:sldMkLst>
        <pc:spChg chg="add del">
          <ac:chgData name="Camila KRIKA" userId="daf872c6498b3681" providerId="LiveId" clId="{7383DC9F-8ED5-4619-9D47-69B0DBC133D6}" dt="2023-12-11T11:42:07.563" v="270" actId="26606"/>
          <ac:spMkLst>
            <pc:docMk/>
            <pc:sldMk cId="2303927397" sldId="289"/>
            <ac:spMk id="2" creationId="{25BF20EE-9237-B6A3-C518-4422EA7B480E}"/>
          </ac:spMkLst>
        </pc:spChg>
        <pc:spChg chg="add">
          <ac:chgData name="Camila KRIKA" userId="daf872c6498b3681" providerId="LiveId" clId="{7383DC9F-8ED5-4619-9D47-69B0DBC133D6}" dt="2023-12-11T11:42:31.436" v="276" actId="26606"/>
          <ac:spMkLst>
            <pc:docMk/>
            <pc:sldMk cId="2303927397" sldId="289"/>
            <ac:spMk id="2" creationId="{C5E515C5-F741-D46D-8B6A-A11EDB13B112}"/>
          </ac:spMkLst>
        </pc:spChg>
        <pc:spChg chg="add del">
          <ac:chgData name="Camila KRIKA" userId="daf872c6498b3681" providerId="LiveId" clId="{7383DC9F-8ED5-4619-9D47-69B0DBC133D6}" dt="2023-12-11T11:38:28.322" v="263" actId="478"/>
          <ac:spMkLst>
            <pc:docMk/>
            <pc:sldMk cId="2303927397" sldId="289"/>
            <ac:spMk id="3" creationId="{13F34859-D290-7596-A4DD-CEF7AC681C43}"/>
          </ac:spMkLst>
        </pc:spChg>
        <pc:spChg chg="del mod replId">
          <ac:chgData name="Camila KRIKA" userId="daf872c6498b3681" providerId="LiveId" clId="{7383DC9F-8ED5-4619-9D47-69B0DBC133D6}" dt="2023-12-11T11:38:24.545" v="262" actId="26606"/>
          <ac:spMkLst>
            <pc:docMk/>
            <pc:sldMk cId="2303927397" sldId="289"/>
            <ac:spMk id="7" creationId="{FB60C77B-8361-37D5-DBEC-D026A4AD3048}"/>
          </ac:spMkLst>
        </pc:spChg>
        <pc:spChg chg="del mod replId">
          <ac:chgData name="Camila KRIKA" userId="daf872c6498b3681" providerId="LiveId" clId="{7383DC9F-8ED5-4619-9D47-69B0DBC133D6}" dt="2023-12-11T11:38:24.545" v="262" actId="26606"/>
          <ac:spMkLst>
            <pc:docMk/>
            <pc:sldMk cId="2303927397" sldId="289"/>
            <ac:spMk id="8" creationId="{1CE078AE-7FEC-BF64-0165-438EE6B65443}"/>
          </ac:spMkLst>
        </pc:spChg>
        <pc:spChg chg="add del">
          <ac:chgData name="Camila KRIKA" userId="daf872c6498b3681" providerId="LiveId" clId="{7383DC9F-8ED5-4619-9D47-69B0DBC133D6}" dt="2023-12-11T11:42:31.436" v="276" actId="26606"/>
          <ac:spMkLst>
            <pc:docMk/>
            <pc:sldMk cId="2303927397" sldId="289"/>
            <ac:spMk id="10" creationId="{38468727-63BE-4191-B4A6-C30C82C0E986}"/>
          </ac:spMkLst>
        </pc:spChg>
        <pc:spChg chg="add del">
          <ac:chgData name="Camila KRIKA" userId="daf872c6498b3681" providerId="LiveId" clId="{7383DC9F-8ED5-4619-9D47-69B0DBC133D6}" dt="2023-12-11T11:42:31.436" v="276" actId="26606"/>
          <ac:spMkLst>
            <pc:docMk/>
            <pc:sldMk cId="2303927397" sldId="289"/>
            <ac:spMk id="12" creationId="{9D355BB6-1BB8-4828-B246-CFB31742D7B8}"/>
          </ac:spMkLst>
        </pc:spChg>
        <pc:spChg chg="add del">
          <ac:chgData name="Camila KRIKA" userId="daf872c6498b3681" providerId="LiveId" clId="{7383DC9F-8ED5-4619-9D47-69B0DBC133D6}" dt="2023-12-11T11:42:31.436" v="276" actId="26606"/>
          <ac:spMkLst>
            <pc:docMk/>
            <pc:sldMk cId="2303927397" sldId="289"/>
            <ac:spMk id="14" creationId="{CA52A9B9-B2B3-46F0-9D53-0EFF9905BF8F}"/>
          </ac:spMkLst>
        </pc:spChg>
        <pc:spChg chg="add">
          <ac:chgData name="Camila KRIKA" userId="daf872c6498b3681" providerId="LiveId" clId="{7383DC9F-8ED5-4619-9D47-69B0DBC133D6}" dt="2023-12-11T11:42:31.436" v="276" actId="26606"/>
          <ac:spMkLst>
            <pc:docMk/>
            <pc:sldMk cId="2303927397" sldId="289"/>
            <ac:spMk id="16" creationId="{FA69AAE0-49D5-4C8B-8BA2-55898C00E05E}"/>
          </ac:spMkLst>
        </pc:spChg>
        <pc:spChg chg="add del mod replId">
          <ac:chgData name="Camila KRIKA" userId="daf872c6498b3681" providerId="LiveId" clId="{7383DC9F-8ED5-4619-9D47-69B0DBC133D6}" dt="2023-12-11T11:42:31.436" v="276" actId="26606"/>
          <ac:spMkLst>
            <pc:docMk/>
            <pc:sldMk cId="2303927397" sldId="289"/>
            <ac:spMk id="17" creationId="{C96C5DB7-0C80-BE59-B15F-B47D0C52E88C}"/>
          </ac:spMkLst>
        </pc:spChg>
        <pc:spChg chg="add del">
          <ac:chgData name="Camila KRIKA" userId="daf872c6498b3681" providerId="LiveId" clId="{7383DC9F-8ED5-4619-9D47-69B0DBC133D6}" dt="2023-12-11T11:42:07.563" v="270" actId="26606"/>
          <ac:spMkLst>
            <pc:docMk/>
            <pc:sldMk cId="2303927397" sldId="289"/>
            <ac:spMk id="19" creationId="{A8CCCB6D-5162-4AAE-A5E3-3AC55410DBCE}"/>
          </ac:spMkLst>
        </pc:spChg>
        <pc:spChg chg="add del">
          <ac:chgData name="Camila KRIKA" userId="daf872c6498b3681" providerId="LiveId" clId="{7383DC9F-8ED5-4619-9D47-69B0DBC133D6}" dt="2023-12-11T11:42:07.563" v="270" actId="26606"/>
          <ac:spMkLst>
            <pc:docMk/>
            <pc:sldMk cId="2303927397" sldId="289"/>
            <ac:spMk id="21" creationId="{0BCD8C04-CC7B-40EF-82EB-E9821F79BB86}"/>
          </ac:spMkLst>
        </pc:spChg>
        <pc:picChg chg="add del mod">
          <ac:chgData name="Camila KRIKA" userId="daf872c6498b3681" providerId="LiveId" clId="{7383DC9F-8ED5-4619-9D47-69B0DBC133D6}" dt="2023-12-11T11:42:07.563" v="270" actId="26606"/>
          <ac:picMkLst>
            <pc:docMk/>
            <pc:sldMk cId="2303927397" sldId="289"/>
            <ac:picMk id="4" creationId="{3CADEF85-FD19-4BC6-67B9-A3C302207159}"/>
          </ac:picMkLst>
        </pc:picChg>
        <pc:picChg chg="add mod">
          <ac:chgData name="Camila KRIKA" userId="daf872c6498b3681" providerId="LiveId" clId="{7383DC9F-8ED5-4619-9D47-69B0DBC133D6}" dt="2023-12-11T11:42:34.938" v="278" actId="27614"/>
          <ac:picMkLst>
            <pc:docMk/>
            <pc:sldMk cId="2303927397" sldId="289"/>
            <ac:picMk id="4" creationId="{427D407A-44F3-B559-E0E6-F1418D6A6DB5}"/>
          </ac:picMkLst>
        </pc:picChg>
        <pc:picChg chg="add">
          <ac:chgData name="Camila KRIKA" userId="daf872c6498b3681" providerId="LiveId" clId="{7383DC9F-8ED5-4619-9D47-69B0DBC133D6}" dt="2023-12-11T11:42:31.436" v="276" actId="26606"/>
          <ac:picMkLst>
            <pc:docMk/>
            <pc:sldMk cId="2303927397" sldId="289"/>
            <ac:picMk id="5" creationId="{90FFEB14-E8BE-1BE7-B95B-10DDB6F815D5}"/>
          </ac:picMkLst>
        </pc:picChg>
        <pc:picChg chg="add del">
          <ac:chgData name="Camila KRIKA" userId="daf872c6498b3681" providerId="LiveId" clId="{7383DC9F-8ED5-4619-9D47-69B0DBC133D6}" dt="2023-12-11T11:42:07.563" v="270" actId="26606"/>
          <ac:picMkLst>
            <pc:docMk/>
            <pc:sldMk cId="2303927397" sldId="289"/>
            <ac:picMk id="5" creationId="{B41AF6BB-FC2A-6428-71F5-674F4DF231DB}"/>
          </ac:picMkLst>
        </pc:picChg>
        <pc:picChg chg="add del mod replId">
          <ac:chgData name="Camila KRIKA" userId="daf872c6498b3681" providerId="LiveId" clId="{7383DC9F-8ED5-4619-9D47-69B0DBC133D6}" dt="2023-12-11T11:38:24.545" v="262" actId="26606"/>
          <ac:picMkLst>
            <pc:docMk/>
            <pc:sldMk cId="2303927397" sldId="289"/>
            <ac:picMk id="9" creationId="{E97E5721-B08D-F23A-3202-40C29F0D3532}"/>
          </ac:picMkLst>
        </pc:picChg>
        <pc:picChg chg="add del mod replId">
          <ac:chgData name="Camila KRIKA" userId="daf872c6498b3681" providerId="LiveId" clId="{7383DC9F-8ED5-4619-9D47-69B0DBC133D6}" dt="2023-12-11T11:38:24.545" v="262" actId="26606"/>
          <ac:picMkLst>
            <pc:docMk/>
            <pc:sldMk cId="2303927397" sldId="289"/>
            <ac:picMk id="11" creationId="{03F32912-9BC5-3CAA-FE8B-AC49141BF6E1}"/>
          </ac:picMkLst>
        </pc:picChg>
        <pc:picChg chg="add del mod replId">
          <ac:chgData name="Camila KRIKA" userId="daf872c6498b3681" providerId="LiveId" clId="{7383DC9F-8ED5-4619-9D47-69B0DBC133D6}" dt="2023-12-11T11:42:31.436" v="276" actId="26606"/>
          <ac:picMkLst>
            <pc:docMk/>
            <pc:sldMk cId="2303927397" sldId="289"/>
            <ac:picMk id="18" creationId="{DD5E4A28-DED4-E1E8-736D-826BFB1DA6CD}"/>
          </ac:picMkLst>
        </pc:picChg>
        <pc:picChg chg="add del mod replId">
          <ac:chgData name="Camila KRIKA" userId="daf872c6498b3681" providerId="LiveId" clId="{7383DC9F-8ED5-4619-9D47-69B0DBC133D6}" dt="2023-12-11T11:42:31.436" v="276" actId="26606"/>
          <ac:picMkLst>
            <pc:docMk/>
            <pc:sldMk cId="2303927397" sldId="289"/>
            <ac:picMk id="19" creationId="{21C6598C-A4C4-E29A-04A7-C1816910623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0EA52-AE35-41A0-FE9C-035DE831A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C4BD40-EE37-B996-6545-B03F76C71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3FF398-C839-1C72-1942-D77802FB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DF5530-DE6E-FBC7-EC4A-344F7B3B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749800-FCE8-6120-8F53-1D3DF365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4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C0EAE-9AE1-622A-1338-8EAE2709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3796145-5870-685B-4069-770982807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2D5F58-2F8D-E103-01D0-263734F2A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508687-35E1-CE8B-03D8-5C606318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E797E8-1167-CD29-1140-FF696118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39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8B56A8E-4E67-55E0-A726-88E91362A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B45B43-7353-70BE-A17A-916C17D1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223A6C-71FB-B8B0-698C-ED58B914D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AB888B-E442-6758-B622-F74B4F23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F40262-A612-D0B2-0AC6-4F325BDB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37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DEFAE9-F99F-236E-9C6B-154EDAB9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67390-9A9E-1A2D-67ED-FA8FB28F5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CCD152-C74C-8EA9-F5B4-03194EDC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A280C4-D354-EFE1-3D01-BAA6C144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37E50-4C65-3F4C-142B-776B1EB8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67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D7956-F444-60BE-C96A-F093D83F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1D2196-FBAA-7366-A49E-E35856CB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18436A-F185-A9D9-91E9-8B05A879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1E2756-48C1-49E4-D7A1-0BF5E3BB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3B9457-056B-FED2-5004-FE673463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7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E8540-8809-5EE4-FB16-3E4AC575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C5CFF2-835F-9941-9E2C-12909BEF5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6DF7AA-8D74-2499-E25B-890546EAD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B92444-9468-8D7C-6FC3-9FF7C23E3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DD5104-BD55-AF13-4446-3F4CD8A6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47E123-A14B-A9D5-B6BD-52C1862E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32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B6750-C9AB-9764-764C-72808DF6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588368-FB1B-FBAC-15BC-04A67BC8F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17AD45-E879-8414-9AD2-70EB96769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54B040D-5182-E465-418D-0359C31D2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42704A-9CFD-31CE-D205-048BDA6D5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67A31C8-94B3-007E-F863-FCD07FA2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2D1984-0228-67BD-C039-03B9833E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71CC0AA-188C-3A8D-DE42-20C0352E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2DC01-2106-DD06-C547-76592F62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8317716-D861-8857-9606-7F3D6BB3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9968B2-E912-2EC0-1F7C-F11A1348F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CA1C70-6BFD-F749-4090-CC4805B9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3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EDB6D42-4EFB-8A0C-4B4D-CB924F6B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8E0D73-2C57-2DD2-F512-DB3C58C2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C73814-5356-8E01-E545-2A52A278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9670B4-4209-769B-C02F-1F4D5B11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9E308A-7943-76E9-6DA1-0F6B1A99A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A5283A-1FE3-B208-31B7-E72CAF5F0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39DC54-9F0F-37D2-E254-88315D72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79F01B-52DB-3503-5DEE-28B4D6AA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54382A-612A-437E-F510-F0D7E424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21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615438-E8AB-5862-8828-A6885896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C44E4AC-A121-DF43-ECF8-0E2AD5770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180506-CBF7-6E8F-B7AC-F5A32139A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73C859-9016-37D1-149E-74CA69257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C5A6AF-3567-F7DB-0DA2-05BE88325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EED5EE-EC9A-B08F-8260-2451B81C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21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63E20C3-CF03-B6AA-039C-BEC97DEE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D047E-F648-F8C3-FBFD-6083779B2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E75F8F-2579-21B7-C0A4-76C8B2414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7BFA8-D33D-43F3-9C75-8DDF3BAE120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275D08-A40D-4159-628D-3C7EB5568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2CD7EF-7F98-CE83-D101-CEB725B7E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02703-C129-4DA0-A538-DF4EBD6DCC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B67032-C451-03EA-22AF-66071FF18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fr-FR" sz="5400"/>
              <a:t>Ant Colony Optimization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3C8327F-CFCF-BCF9-CF28-98822B10A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533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45E605D-E80C-EF17-4A0D-803AFB8C1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Let’s</a:t>
            </a:r>
            <a:r>
              <a:rPr lang="fr-FR"/>
              <a:t> have a look at an </a:t>
            </a:r>
            <a:r>
              <a:rPr lang="fr-FR" err="1"/>
              <a:t>example</a:t>
            </a:r>
            <a:r>
              <a:rPr lang="fr-FR"/>
              <a:t>: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7EC6C06-896E-8815-0F6E-49CF8E18F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15" y="1794589"/>
            <a:ext cx="5454930" cy="30926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FBB955-515C-C17A-94E2-61CB9A260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35" y="3429000"/>
            <a:ext cx="5835950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5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3955FB-A888-0935-7A0D-2F75AE95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9445"/>
            <a:ext cx="10515600" cy="1880235"/>
          </a:xfrm>
        </p:spPr>
        <p:txBody>
          <a:bodyPr>
            <a:normAutofit fontScale="90000"/>
          </a:bodyPr>
          <a:lstStyle/>
          <a:p>
            <a:pPr marL="0" indent="0"/>
            <a:br>
              <a:rPr lang="fr-FR"/>
            </a:br>
            <a:r>
              <a:rPr lang="fr-FR"/>
              <a:t> </a:t>
            </a:r>
            <a:br>
              <a:rPr lang="fr-FR"/>
            </a:br>
            <a:br>
              <a:rPr lang="fr-FR"/>
            </a:br>
            <a:br>
              <a:rPr lang="fr-FR"/>
            </a:b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6197B18-2200-D4B5-5B67-147AC8DF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295753"/>
            <a:ext cx="6299200" cy="301922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CF8DAAD-905F-C4CB-3181-FBD65D3F6BD4}"/>
              </a:ext>
            </a:extLst>
          </p:cNvPr>
          <p:cNvSpPr txBox="1"/>
          <p:nvPr/>
        </p:nvSpPr>
        <p:spPr>
          <a:xfrm>
            <a:off x="782510" y="3165726"/>
            <a:ext cx="1224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number of Ants </a:t>
            </a:r>
          </a:p>
          <a:p>
            <a:endParaRPr lang="en-US"/>
          </a:p>
          <a:p>
            <a:r>
              <a:rPr lang="en-US"/>
              <a:t>        pheromones Evaporation Rate </a:t>
            </a:r>
          </a:p>
          <a:p>
            <a:endParaRPr lang="en-US"/>
          </a:p>
          <a:p>
            <a:r>
              <a:rPr lang="en-US"/>
              <a:t>        constant of Pheromones Deposit (Q)</a:t>
            </a:r>
          </a:p>
          <a:p>
            <a:endParaRPr lang="en-US"/>
          </a:p>
          <a:p>
            <a:r>
              <a:rPr lang="en-US"/>
              <a:t>       is the total distance of the tour made by ant k    </a:t>
            </a:r>
          </a:p>
          <a:p>
            <a:endParaRPr lang="en-US"/>
          </a:p>
          <a:p>
            <a:r>
              <a:rPr lang="en-US"/>
              <a:t>        is the pheromone update for the edge between cities </a:t>
            </a:r>
            <a:r>
              <a:rPr lang="en-US" err="1"/>
              <a:t>i</a:t>
            </a:r>
            <a:r>
              <a:rPr lang="en-US"/>
              <a:t> and j</a:t>
            </a:r>
          </a:p>
          <a:p>
            <a:endParaRPr lang="en-US"/>
          </a:p>
          <a:p>
            <a:r>
              <a:rPr lang="en-US"/>
              <a:t>       index of an ant </a:t>
            </a:r>
          </a:p>
          <a:p>
            <a:endParaRPr lang="en-US"/>
          </a:p>
          <a:p>
            <a:r>
              <a:rPr lang="en-US"/>
              <a:t>        iteration number </a:t>
            </a:r>
            <a:endParaRPr lang="fr-FR"/>
          </a:p>
          <a:p>
            <a:r>
              <a:rPr lang="fr-FR"/>
              <a:t>   </a:t>
            </a:r>
            <a:r>
              <a:rPr lang="en-US"/>
              <a:t> </a:t>
            </a:r>
          </a:p>
          <a:p>
            <a:r>
              <a:rPr lang="en-US"/>
              <a:t>	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BB7577D-1662-1A85-D8D9-96227B19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3" y="4882465"/>
            <a:ext cx="496757" cy="33853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C4270EB-EB92-3B56-12B3-6D8BB35B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90" y="3145144"/>
            <a:ext cx="420816" cy="35067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4C1C484-016E-F86E-C40D-5368DDA99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54" y="3760775"/>
            <a:ext cx="252103" cy="33171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67D2191-5B09-5B5A-9AB3-CECE3C0B7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31" y="4297881"/>
            <a:ext cx="544293" cy="377673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E2CF983-2125-5EEF-B5CD-8D2C5F082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54" y="5270120"/>
            <a:ext cx="610245" cy="580233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DEFBF4BE-F7E3-E1F2-B2D4-A8F728F67C30}"/>
              </a:ext>
            </a:extLst>
          </p:cNvPr>
          <p:cNvSpPr txBox="1"/>
          <p:nvPr/>
        </p:nvSpPr>
        <p:spPr>
          <a:xfrm>
            <a:off x="171496" y="390841"/>
            <a:ext cx="470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Distribution of pheromone across the path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740814BE-CDF0-0DF5-C72F-CA6F9BACD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450" y="6002893"/>
            <a:ext cx="163244" cy="31393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E2FDD20A-6C8D-FA87-D96F-14D011AF8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554" y="6460129"/>
            <a:ext cx="163244" cy="3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49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C13EBA4-0B09-3C83-9483-E238C061A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1429"/>
            <a:ext cx="3534400" cy="226012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815EF6-31AD-687D-2990-3902B2FC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962" y="0"/>
            <a:ext cx="4785360" cy="29774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C81F7F-EF87-7082-A021-4D546332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896" y="1311814"/>
            <a:ext cx="2391797" cy="924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FE1EEC4-A210-3621-BC3C-95C3A69CC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500" y="103596"/>
            <a:ext cx="3370394" cy="24164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69C97D6-CC91-9B3B-B16F-9D839BE3B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53" y="3149194"/>
            <a:ext cx="3289248" cy="24053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E8A598E-7307-EE33-01CB-D134F33DA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728" y="3128053"/>
            <a:ext cx="3197565" cy="243774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9CC593E-0EAD-6729-96B9-14BD5935A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5649" y="3027959"/>
            <a:ext cx="3044095" cy="2667895"/>
          </a:xfrm>
          <a:prstGeom prst="rect">
            <a:avLst/>
          </a:pr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CFAA40CE-04BA-C15C-35F3-402A6729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6" y="6104866"/>
            <a:ext cx="10515600" cy="285115"/>
          </a:xfrm>
        </p:spPr>
        <p:txBody>
          <a:bodyPr>
            <a:noAutofit/>
          </a:bodyPr>
          <a:lstStyle/>
          <a:p>
            <a:r>
              <a:rPr lang="en-US" sz="2000" b="1"/>
              <a:t>Pheromone update :</a:t>
            </a:r>
            <a:endParaRPr lang="fr-FR" sz="2000"/>
          </a:p>
        </p:txBody>
      </p:sp>
      <p:pic>
        <p:nvPicPr>
          <p:cNvPr id="20" name="Espace réservé du contenu 4">
            <a:extLst>
              <a:ext uri="{FF2B5EF4-FFF2-40B4-BE49-F238E27FC236}">
                <a16:creationId xmlns:a16="http://schemas.microsoft.com/office/drawing/2014/main" id="{0EB8BBD2-6C35-4213-6105-065E53CFF7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0177" y="5932515"/>
            <a:ext cx="6857519" cy="7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3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Visage humain, intérieur, mur, personne&#10;&#10;Description générée automatiquement">
            <a:extLst>
              <a:ext uri="{FF2B5EF4-FFF2-40B4-BE49-F238E27FC236}">
                <a16:creationId xmlns:a16="http://schemas.microsoft.com/office/drawing/2014/main" id="{427D407A-44F3-B559-E0E6-F1418D6A6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2" r="2" b="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5E515C5-F741-D46D-8B6A-A11EDB13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Scenerio : Traveling Salesman Problem</a:t>
            </a: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Traveling salesman problem - Cornell University Computational Optimization  Open Textbook - Optimization Wiki">
            <a:extLst>
              <a:ext uri="{FF2B5EF4-FFF2-40B4-BE49-F238E27FC236}">
                <a16:creationId xmlns:a16="http://schemas.microsoft.com/office/drawing/2014/main" id="{90FFEB14-E8BE-1BE7-B95B-10DDB6F81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r="15182" b="3"/>
          <a:stretch/>
        </p:blipFill>
        <p:spPr bwMode="auto"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2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ACDF-2E9E-A41B-C7AC-1D70BC20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1" y="365125"/>
            <a:ext cx="12709235" cy="975995"/>
          </a:xfrm>
        </p:spPr>
        <p:txBody>
          <a:bodyPr>
            <a:normAutofit/>
          </a:bodyPr>
          <a:lstStyle/>
          <a:p>
            <a:r>
              <a:rPr lang="fr-FR" b="1" err="1"/>
              <a:t>Practical</a:t>
            </a:r>
            <a:r>
              <a:rPr lang="fr-FR" b="1"/>
              <a:t> </a:t>
            </a:r>
            <a:r>
              <a:rPr lang="fr-FR" b="1" err="1"/>
              <a:t>Scenerio</a:t>
            </a:r>
            <a:r>
              <a:rPr lang="fr-FR" b="1"/>
              <a:t> : Traveling </a:t>
            </a:r>
            <a:r>
              <a:rPr lang="fr-FR" b="1" err="1"/>
              <a:t>Salesman</a:t>
            </a:r>
            <a:r>
              <a:rPr lang="fr-FR" b="1"/>
              <a:t> </a:t>
            </a:r>
            <a:r>
              <a:rPr lang="fr-FR" b="1" err="1"/>
              <a:t>Problem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0538FB-EFAD-D5F6-5309-740C8B00F1CE}"/>
              </a:ext>
            </a:extLst>
          </p:cNvPr>
          <p:cNvSpPr txBox="1"/>
          <p:nvPr/>
        </p:nvSpPr>
        <p:spPr>
          <a:xfrm>
            <a:off x="467360" y="1910080"/>
            <a:ext cx="661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TSP involves finding the shortest possible route that visits a set of cities and returns to the original city</a:t>
            </a:r>
            <a:endParaRPr lang="fr-FR"/>
          </a:p>
          <a:p>
            <a:endParaRPr lang="fr-FR"/>
          </a:p>
          <a:p>
            <a:r>
              <a:rPr lang="fr-FR" err="1"/>
              <a:t>Given</a:t>
            </a:r>
            <a:r>
              <a:rPr lang="fr-FR"/>
              <a:t> N </a:t>
            </a:r>
            <a:r>
              <a:rPr lang="fr-FR" err="1"/>
              <a:t>cities</a:t>
            </a:r>
            <a:r>
              <a:rPr lang="fr-FR"/>
              <a:t>, and a distance </a:t>
            </a:r>
            <a:r>
              <a:rPr lang="fr-FR" err="1"/>
              <a:t>function</a:t>
            </a:r>
            <a:r>
              <a:rPr lang="fr-FR"/>
              <a:t> d </a:t>
            </a:r>
            <a:r>
              <a:rPr lang="fr-FR" err="1"/>
              <a:t>between</a:t>
            </a:r>
            <a:r>
              <a:rPr lang="fr-FR"/>
              <a:t> </a:t>
            </a:r>
            <a:r>
              <a:rPr lang="fr-FR" err="1"/>
              <a:t>cities</a:t>
            </a:r>
            <a:r>
              <a:rPr lang="fr-FR"/>
              <a:t>, </a:t>
            </a:r>
            <a:r>
              <a:rPr lang="fr-FR" err="1"/>
              <a:t>find</a:t>
            </a:r>
            <a:r>
              <a:rPr lang="fr-FR"/>
              <a:t> a tour </a:t>
            </a:r>
            <a:r>
              <a:rPr lang="fr-FR" err="1"/>
              <a:t>that</a:t>
            </a:r>
            <a:r>
              <a:rPr lang="fr-FR"/>
              <a:t>: </a:t>
            </a:r>
          </a:p>
          <a:p>
            <a:endParaRPr lang="fr-FR"/>
          </a:p>
          <a:p>
            <a:pPr marL="342900" indent="-342900">
              <a:buAutoNum type="arabicPeriod"/>
            </a:pPr>
            <a:r>
              <a:rPr lang="fr-FR"/>
              <a:t>Goes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every</a:t>
            </a:r>
            <a:r>
              <a:rPr lang="fr-FR"/>
              <a:t> city once and </a:t>
            </a:r>
            <a:r>
              <a:rPr lang="fr-FR" err="1"/>
              <a:t>only</a:t>
            </a:r>
            <a:r>
              <a:rPr lang="fr-FR"/>
              <a:t> once </a:t>
            </a:r>
          </a:p>
          <a:p>
            <a:pPr marL="342900" indent="-342900">
              <a:buAutoNum type="arabicPeriod"/>
            </a:pPr>
            <a:r>
              <a:rPr lang="fr-FR" err="1"/>
              <a:t>Minimizes</a:t>
            </a:r>
            <a:r>
              <a:rPr lang="fr-FR"/>
              <a:t> the total distance </a:t>
            </a:r>
          </a:p>
          <a:p>
            <a:pPr marL="342900" indent="-342900">
              <a:buAutoNum type="arabicPeriod"/>
            </a:pPr>
            <a:endParaRPr lang="fr-FR"/>
          </a:p>
          <a:p>
            <a:pPr marL="342900" indent="-342900">
              <a:buAutoNum type="arabicPeriod"/>
            </a:pPr>
            <a:endParaRPr lang="fr-FR"/>
          </a:p>
          <a:p>
            <a:r>
              <a:rPr lang="fr-FR"/>
              <a:t>-</a:t>
            </a:r>
            <a:r>
              <a:rPr lang="fr-FR" err="1"/>
              <a:t>Problem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NP-hard </a:t>
            </a:r>
          </a:p>
          <a:p>
            <a:r>
              <a:rPr lang="fr-FR"/>
              <a:t>-</a:t>
            </a:r>
            <a:r>
              <a:rPr lang="fr-FR" err="1"/>
              <a:t>Classical</a:t>
            </a:r>
            <a:r>
              <a:rPr lang="fr-FR"/>
              <a:t> </a:t>
            </a:r>
            <a:r>
              <a:rPr lang="fr-FR" err="1"/>
              <a:t>combinatorial</a:t>
            </a:r>
            <a:r>
              <a:rPr lang="fr-FR"/>
              <a:t> </a:t>
            </a:r>
            <a:r>
              <a:rPr lang="fr-FR" err="1"/>
              <a:t>optimization</a:t>
            </a:r>
            <a:r>
              <a:rPr lang="fr-FR"/>
              <a:t> </a:t>
            </a:r>
            <a:r>
              <a:rPr lang="fr-FR" err="1"/>
              <a:t>problem</a:t>
            </a:r>
            <a:r>
              <a:rPr lang="fr-FR"/>
              <a:t> to test. </a:t>
            </a: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4098" name="Picture 2" descr="Traveling salesman problem - Cornell University Computational Optimization  Open Textbook - Optimization Wiki">
            <a:extLst>
              <a:ext uri="{FF2B5EF4-FFF2-40B4-BE49-F238E27FC236}">
                <a16:creationId xmlns:a16="http://schemas.microsoft.com/office/drawing/2014/main" id="{10AE916C-A3A2-17C3-3240-A5222D21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68" y="2430363"/>
            <a:ext cx="423862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29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EDE09B-5AC2-BBB3-A277-6BF75416F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231" y="322288"/>
            <a:ext cx="10515600" cy="6535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/>
              <a:t>Ant Colony Optimization for the Traveling Salesman Problem</a:t>
            </a:r>
          </a:p>
          <a:p>
            <a:pPr marL="0" indent="0">
              <a:buNone/>
            </a:pPr>
            <a:r>
              <a:rPr lang="en-US" sz="1200" b="1"/>
              <a:t>1.Given Values:</a:t>
            </a:r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endParaRPr lang="fr-FR" sz="1200"/>
          </a:p>
          <a:p>
            <a:pPr marL="0" indent="0">
              <a:buNone/>
            </a:pPr>
            <a:r>
              <a:rPr lang="en-US" sz="1200"/>
              <a:t>This represents the distance matrix between cities. For example, d[1, 2] represents the distance between city 1 and city 2.</a:t>
            </a:r>
            <a:endParaRPr lang="fr-FR" sz="12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8CFC83-D737-77FB-DE32-93E5533F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31" y="1577789"/>
            <a:ext cx="6039160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9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B9E5C0-276F-AF1C-2318-D1D66910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8" y="613098"/>
            <a:ext cx="10515600" cy="6020177"/>
          </a:xfrm>
        </p:spPr>
        <p:txBody>
          <a:bodyPr>
            <a:normAutofit fontScale="90000"/>
          </a:bodyPr>
          <a:lstStyle/>
          <a:p>
            <a:r>
              <a:rPr lang="fr-FR" sz="1800" b="1" i="0">
                <a:effectLst/>
                <a:latin typeface="Söhne"/>
              </a:rPr>
              <a:t>2.Initialization:</a:t>
            </a: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r>
              <a:rPr lang="en-US" sz="1800" i="0">
                <a:effectLst/>
                <a:latin typeface="Söhne"/>
              </a:rPr>
              <a:t>iteration: Number of iterations.</a:t>
            </a:r>
            <a:br>
              <a:rPr lang="en-US" sz="1800" i="0">
                <a:effectLst/>
                <a:latin typeface="Söhne"/>
              </a:rPr>
            </a:br>
            <a:r>
              <a:rPr lang="en-US" sz="1800" i="0" err="1">
                <a:effectLst/>
                <a:latin typeface="Söhne"/>
              </a:rPr>
              <a:t>n_ants</a:t>
            </a:r>
            <a:r>
              <a:rPr lang="en-US" sz="1800" i="0">
                <a:effectLst/>
                <a:latin typeface="Söhne"/>
              </a:rPr>
              <a:t>: Number of ants.</a:t>
            </a:r>
            <a:br>
              <a:rPr lang="en-US" sz="1800" i="0">
                <a:effectLst/>
                <a:latin typeface="Söhne"/>
              </a:rPr>
            </a:br>
            <a:r>
              <a:rPr lang="en-US" sz="1800" i="0" err="1">
                <a:effectLst/>
                <a:latin typeface="Söhne"/>
              </a:rPr>
              <a:t>n_citys</a:t>
            </a:r>
            <a:r>
              <a:rPr lang="en-US" sz="1800" i="0">
                <a:effectLst/>
                <a:latin typeface="Söhne"/>
              </a:rPr>
              <a:t>: Number of cities.</a:t>
            </a:r>
            <a:br>
              <a:rPr lang="en-US" sz="1800" i="0">
                <a:effectLst/>
                <a:latin typeface="Söhne"/>
              </a:rPr>
            </a:br>
            <a:r>
              <a:rPr lang="en-US" sz="1800" i="0">
                <a:effectLst/>
                <a:latin typeface="Söhne"/>
              </a:rPr>
              <a:t>e, alpha, and beta: Parameters for evaporation rate, pheromone factor, and visibility factor, respectively.</a:t>
            </a: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br>
              <a:rPr lang="fr-FR" sz="1800" b="1" i="0">
                <a:effectLst/>
                <a:latin typeface="Söhne"/>
              </a:rPr>
            </a:br>
            <a:endParaRPr lang="fr-FR" sz="18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5721F9-FB23-D82A-8986-C91F1FE9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598" y="1081527"/>
            <a:ext cx="4371224" cy="19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87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50731-B454-8FBE-A78E-4441C4A60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5524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/>
              <a:t>3. Visibility Calculation: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sz="1600">
                <a:latin typeface="Söhne"/>
              </a:rPr>
              <a:t>We calculate the visibility of the next city:</a:t>
            </a:r>
            <a:br>
              <a:rPr lang="en-US" sz="1600">
                <a:latin typeface="Söhne"/>
              </a:rPr>
            </a:br>
            <a:br>
              <a:rPr lang="en-US" sz="1600">
                <a:latin typeface="Söhne"/>
              </a:rPr>
            </a:br>
            <a:r>
              <a:rPr lang="en-US" sz="1600">
                <a:latin typeface="Söhne"/>
              </a:rPr>
              <a:t>visibility(</a:t>
            </a:r>
            <a:r>
              <a:rPr lang="en-US" sz="1600" err="1">
                <a:latin typeface="Söhne"/>
              </a:rPr>
              <a:t>i</a:t>
            </a:r>
            <a:r>
              <a:rPr lang="en-US" sz="1600">
                <a:latin typeface="Söhne"/>
              </a:rPr>
              <a:t>, j) = 1 / d(</a:t>
            </a:r>
            <a:r>
              <a:rPr lang="en-US" sz="1600" err="1">
                <a:latin typeface="Söhne"/>
              </a:rPr>
              <a:t>i</a:t>
            </a:r>
            <a:r>
              <a:rPr lang="en-US" sz="1600">
                <a:latin typeface="Söhne"/>
              </a:rPr>
              <a:t>, j) </a:t>
            </a:r>
            <a:br>
              <a:rPr lang="en-US" sz="1600">
                <a:latin typeface="Söhne"/>
              </a:rPr>
            </a:br>
            <a:r>
              <a:rPr lang="en-US" sz="1600">
                <a:latin typeface="Söhne"/>
              </a:rPr>
              <a:t>handle cases where d(</a:t>
            </a:r>
            <a:r>
              <a:rPr lang="en-US" sz="1600" err="1">
                <a:latin typeface="Söhne"/>
              </a:rPr>
              <a:t>i</a:t>
            </a:r>
            <a:r>
              <a:rPr lang="en-US" sz="1600">
                <a:latin typeface="Söhne"/>
              </a:rPr>
              <a:t>, j) is infinite.</a:t>
            </a:r>
            <a:br>
              <a:rPr lang="en-US" sz="1600">
                <a:latin typeface="Söhne"/>
              </a:rPr>
            </a:br>
            <a:br>
              <a:rPr lang="en-US" sz="1050"/>
            </a:br>
            <a:endParaRPr lang="fr-FR" sz="1600">
              <a:latin typeface="Söhne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2B427CD-2002-20AD-8B87-1E85E165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720" y="1528860"/>
            <a:ext cx="6505922" cy="914534"/>
          </a:xfrm>
        </p:spPr>
      </p:pic>
    </p:spTree>
    <p:extLst>
      <p:ext uri="{BB962C8B-B14F-4D97-AF65-F5344CB8AC3E}">
        <p14:creationId xmlns:p14="http://schemas.microsoft.com/office/powerpoint/2010/main" val="230871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BFC1F-8AEA-44EC-D338-B92025026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197292"/>
            <a:ext cx="10515600" cy="1325563"/>
          </a:xfrm>
        </p:spPr>
        <p:txBody>
          <a:bodyPr>
            <a:normAutofit/>
          </a:bodyPr>
          <a:lstStyle/>
          <a:p>
            <a:r>
              <a:rPr lang="en-US" sz="1500" b="1"/>
              <a:t>4.Initialization of Pheromones and Routes:</a:t>
            </a:r>
            <a:endParaRPr lang="fr-FR" sz="1500" b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19EA2C-9CF6-7A8C-BDDE-A843BBD62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3544203"/>
            <a:ext cx="10515600" cy="10935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/>
              <a:t>We set initial pheromone levels (</a:t>
            </a:r>
            <a:r>
              <a:rPr lang="en-US" sz="1600" err="1"/>
              <a:t>pheromne</a:t>
            </a:r>
            <a:r>
              <a:rPr lang="en-US" sz="1600"/>
              <a:t>) and initialize ant routes (</a:t>
            </a:r>
            <a:r>
              <a:rPr lang="en-US" sz="1600" err="1"/>
              <a:t>rute</a:t>
            </a:r>
            <a:r>
              <a:rPr lang="en-US" sz="1600"/>
              <a:t>)</a:t>
            </a:r>
            <a:br>
              <a:rPr lang="en-US" sz="1600"/>
            </a:br>
            <a:endParaRPr lang="en-US" sz="1600">
              <a:latin typeface="Söhne"/>
            </a:endParaRPr>
          </a:p>
          <a:p>
            <a:pPr marL="0" indent="0">
              <a:buNone/>
            </a:pPr>
            <a:r>
              <a:rPr lang="en-US" sz="1600" err="1">
                <a:latin typeface="Söhne"/>
              </a:rPr>
              <a:t>pheromne</a:t>
            </a:r>
            <a:r>
              <a:rPr lang="en-US" sz="1600">
                <a:latin typeface="Söhne"/>
              </a:rPr>
              <a:t>: Initial pheromone levels on paths.</a:t>
            </a:r>
          </a:p>
          <a:p>
            <a:pPr marL="0" indent="0">
              <a:buNone/>
            </a:pPr>
            <a:r>
              <a:rPr lang="en-US" sz="1600" err="1">
                <a:latin typeface="Söhne"/>
              </a:rPr>
              <a:t>rute</a:t>
            </a:r>
            <a:r>
              <a:rPr lang="en-US" sz="1600">
                <a:latin typeface="Söhne"/>
              </a:rPr>
              <a:t>: Initial routes of ants.</a:t>
            </a:r>
            <a:endParaRPr lang="fr-FR" sz="1600">
              <a:latin typeface="Söhne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102552-1321-A77C-22F4-13946120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0" y="1522855"/>
            <a:ext cx="6203164" cy="11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7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EEC667-4CC2-3575-72EE-51DB6C9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1500" b="1"/>
              <a:t>5. Ant Colony Optimization Loop:</a:t>
            </a:r>
            <a:endParaRPr lang="fr-FR" sz="1500" b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57CB99-98D3-A672-2A53-21F8BC03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1" y="1098443"/>
            <a:ext cx="10515600" cy="47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05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53A844-EE00-8786-92ED-0020B3CB03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2080" y="623350"/>
            <a:ext cx="6990080" cy="575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Recherche médicale. Des fourmis capables de renifler le cancer ? -  L'Humanité">
            <a:extLst>
              <a:ext uri="{FF2B5EF4-FFF2-40B4-BE49-F238E27FC236}">
                <a16:creationId xmlns:a16="http://schemas.microsoft.com/office/drawing/2014/main" id="{52FEF644-9292-4E78-AFCF-D8379A0E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528" y="4837025"/>
            <a:ext cx="1194620" cy="8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09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CA75E5-1CC1-770D-6CEE-564EE212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81280"/>
            <a:ext cx="11140440" cy="71221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/>
              <a:t>**Main Loop (for </a:t>
            </a:r>
            <a:r>
              <a:rPr lang="en-US" sz="1400" err="1"/>
              <a:t>ite</a:t>
            </a:r>
            <a:r>
              <a:rPr lang="en-US" sz="1400"/>
              <a:t> in range(iteration)):**</a:t>
            </a:r>
          </a:p>
          <a:p>
            <a:pPr marL="0" indent="0">
              <a:buNone/>
            </a:pPr>
            <a:r>
              <a:rPr lang="en-US" sz="1400"/>
              <a:t>**Objective:** Repeat the optimization process for a certain number of iterations.</a:t>
            </a:r>
          </a:p>
          <a:p>
            <a:pPr marL="0" indent="0">
              <a:buNone/>
            </a:pPr>
            <a:r>
              <a:rPr lang="en-US" sz="1400"/>
              <a:t>**Action:** For each iteration, ants construct solutions following rules based on pheromones and path visibility.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**Loop for Each Ant (for </a:t>
            </a:r>
            <a:r>
              <a:rPr lang="en-US" sz="1400" err="1"/>
              <a:t>i</a:t>
            </a:r>
            <a:r>
              <a:rPr lang="en-US" sz="1400"/>
              <a:t> in range(m)):**</a:t>
            </a:r>
          </a:p>
          <a:p>
            <a:pPr marL="0" indent="0">
              <a:buNone/>
            </a:pPr>
            <a:r>
              <a:rPr lang="en-US" sz="1400"/>
              <a:t>**Objective:** Each ant builds its own route.</a:t>
            </a:r>
          </a:p>
          <a:p>
            <a:pPr marL="0" indent="0">
              <a:buNone/>
            </a:pPr>
            <a:r>
              <a:rPr lang="en-US" sz="1400"/>
              <a:t>**Action:** For each ant, it chooses the next city to visit based on pheromones deposited by other ants and the visibility of paths.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**Loop for Each Unvisited City (for j in range(n-1)):**</a:t>
            </a:r>
          </a:p>
          <a:p>
            <a:pPr marL="0" indent="0">
              <a:buNone/>
            </a:pPr>
            <a:r>
              <a:rPr lang="en-US" sz="1400"/>
              <a:t>**Objective:** Choose the next city to visit based on pheromones and visibility.</a:t>
            </a:r>
          </a:p>
          <a:p>
            <a:pPr marL="0" indent="0">
              <a:buNone/>
            </a:pPr>
            <a:r>
              <a:rPr lang="en-US" sz="1400"/>
              <a:t>**Action:** For each unvisited city, the ant calculates the probability of choosing that city by combining pheromone and visibility factors. Then, it makes a random choice based on these probabilities.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**Identification of the Last Unvisited City (left = ...):**</a:t>
            </a:r>
          </a:p>
          <a:p>
            <a:pPr marL="0" indent="0">
              <a:buNone/>
            </a:pPr>
            <a:r>
              <a:rPr lang="en-US" sz="1400"/>
              <a:t>**Objective:** Identify the last unvisited city for each ant.</a:t>
            </a:r>
          </a:p>
          <a:p>
            <a:pPr marL="0" indent="0">
              <a:buNone/>
            </a:pPr>
            <a:r>
              <a:rPr lang="en-US" sz="1400"/>
              <a:t>**Action:** Find the last unvisited city and add it to the end of the ant's route.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**Saving the Optimal Route and Initializing Distance Costs (</a:t>
            </a:r>
            <a:r>
              <a:rPr lang="en-US" sz="1400" err="1"/>
              <a:t>rute_opt</a:t>
            </a:r>
            <a:r>
              <a:rPr lang="en-US" sz="1400"/>
              <a:t> = </a:t>
            </a:r>
            <a:r>
              <a:rPr lang="en-US" sz="1400" err="1"/>
              <a:t>np.array</a:t>
            </a:r>
            <a:r>
              <a:rPr lang="en-US" sz="1400"/>
              <a:t>(</a:t>
            </a:r>
            <a:r>
              <a:rPr lang="en-US" sz="1400" err="1"/>
              <a:t>rute</a:t>
            </a:r>
            <a:r>
              <a:rPr lang="en-US" sz="1400"/>
              <a:t>) and </a:t>
            </a:r>
            <a:r>
              <a:rPr lang="en-US" sz="1400" err="1"/>
              <a:t>dist_cost</a:t>
            </a:r>
            <a:r>
              <a:rPr lang="en-US" sz="1400"/>
              <a:t> = </a:t>
            </a:r>
            <a:r>
              <a:rPr lang="en-US" sz="1400" err="1"/>
              <a:t>np.zeros</a:t>
            </a:r>
            <a:r>
              <a:rPr lang="en-US" sz="1400"/>
              <a:t>((m,1))):**</a:t>
            </a:r>
          </a:p>
          <a:p>
            <a:pPr marL="0" indent="0">
              <a:buNone/>
            </a:pPr>
            <a:r>
              <a:rPr lang="en-US" sz="1400"/>
              <a:t>**Objective:** Save the best route built by all ants.</a:t>
            </a:r>
          </a:p>
          <a:p>
            <a:pPr marL="0" indent="0">
              <a:buNone/>
            </a:pPr>
            <a:r>
              <a:rPr lang="en-US" sz="1400"/>
              <a:t>**Action:** Record the best route obtained and initialize an array to store distance costs for each ant.</a:t>
            </a:r>
          </a:p>
          <a:p>
            <a:pPr marL="0" indent="0">
              <a:buNone/>
            </a:pPr>
            <a:r>
              <a:rPr lang="en-US" sz="1400"/>
              <a:t>In summary, this main loop iterates over the construction of solutions by ants, updating pheromones and visibility, and then saving the best solution at the end of each iteration.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506220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2C4D43-817E-97E1-598A-B64A24DD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74320"/>
            <a:ext cx="8773160" cy="6240305"/>
          </a:xfrm>
        </p:spPr>
        <p:txBody>
          <a:bodyPr>
            <a:noAutofit/>
          </a:bodyPr>
          <a:lstStyle/>
          <a:p>
            <a:r>
              <a:rPr lang="en-US" sz="1500" b="1"/>
              <a:t>Tour Cost Calculation and Pheromone Update</a:t>
            </a:r>
            <a:br>
              <a:rPr lang="en-US" sz="1500" b="1"/>
            </a:br>
            <a:br>
              <a:rPr lang="en-US" sz="1500" b="1"/>
            </a:br>
            <a:br>
              <a:rPr lang="en-US" sz="1500" b="1"/>
            </a:br>
            <a:br>
              <a:rPr lang="en-US" sz="1500" b="1"/>
            </a:br>
            <a:br>
              <a:rPr lang="en-US" sz="1500" b="1"/>
            </a:br>
            <a:br>
              <a:rPr lang="en-US" sz="1500" b="1"/>
            </a:br>
            <a:br>
              <a:rPr lang="en-US" sz="1500" b="1"/>
            </a:br>
            <a:br>
              <a:rPr lang="en-US" sz="1500" b="1"/>
            </a:br>
            <a:br>
              <a:rPr lang="en-US" sz="1500" b="1"/>
            </a:br>
            <a:br>
              <a:rPr lang="en-US" sz="1500" b="1"/>
            </a:br>
            <a:br>
              <a:rPr lang="en-US" sz="1500" b="1"/>
            </a:br>
            <a:br>
              <a:rPr lang="en-US" sz="1500"/>
            </a:br>
            <a:br>
              <a:rPr lang="en-US" sz="1500"/>
            </a:br>
            <a:r>
              <a:rPr lang="en-US" sz="1500"/>
              <a:t>Loop for Each Ant</a:t>
            </a:r>
            <a:br>
              <a:rPr lang="en-US" sz="1500"/>
            </a:br>
            <a:br>
              <a:rPr lang="en-US" sz="1500"/>
            </a:br>
            <a:r>
              <a:rPr lang="en-US" sz="1500"/>
              <a:t>Objective:  Calculate the total cost of the tour for each ant.</a:t>
            </a:r>
            <a:br>
              <a:rPr lang="en-US" sz="1500"/>
            </a:br>
            <a:br>
              <a:rPr lang="en-US" sz="1500"/>
            </a:br>
            <a:r>
              <a:rPr lang="en-US" sz="1500"/>
              <a:t>Action:</a:t>
            </a:r>
            <a:br>
              <a:rPr lang="en-US" sz="1500"/>
            </a:br>
            <a:r>
              <a:rPr lang="en-US" sz="1500"/>
              <a:t>For each ant:</a:t>
            </a:r>
            <a:br>
              <a:rPr lang="en-US" sz="1500"/>
            </a:br>
            <a:r>
              <a:rPr lang="en-US" sz="1500"/>
              <a:t>   - Loop for Each City (for j in range(n-1):):</a:t>
            </a:r>
            <a:br>
              <a:rPr lang="en-US" sz="1500"/>
            </a:br>
            <a:r>
              <a:rPr lang="en-US" sz="1500"/>
              <a:t>      - Record the Total Cost (</a:t>
            </a:r>
            <a:r>
              <a:rPr lang="en-US" sz="1500" err="1"/>
              <a:t>dist_cost</a:t>
            </a:r>
            <a:r>
              <a:rPr lang="en-US" sz="1500"/>
              <a:t>[</a:t>
            </a:r>
            <a:r>
              <a:rPr lang="en-US" sz="1500" err="1"/>
              <a:t>i</a:t>
            </a:r>
            <a:r>
              <a:rPr lang="en-US" sz="1500"/>
              <a:t>] = s).</a:t>
            </a:r>
            <a:br>
              <a:rPr lang="en-US" sz="1500"/>
            </a:br>
            <a:r>
              <a:rPr lang="en-US" sz="1500"/>
              <a:t>      </a:t>
            </a:r>
            <a:br>
              <a:rPr lang="en-US" sz="1500"/>
            </a:br>
            <a:r>
              <a:rPr lang="en-US" sz="1500"/>
              <a:t>   - Identify the Best Route</a:t>
            </a:r>
            <a:br>
              <a:rPr lang="en-US" sz="1500"/>
            </a:br>
            <a:r>
              <a:rPr lang="en-US" sz="1500"/>
              <a:t>      - Identify the location of the route with the minimum cost.</a:t>
            </a:r>
            <a:br>
              <a:rPr lang="en-US" sz="1500"/>
            </a:br>
            <a:r>
              <a:rPr lang="en-US" sz="1500"/>
              <a:t>      - Record the minimum cost.</a:t>
            </a:r>
            <a:br>
              <a:rPr lang="en-US" sz="1500"/>
            </a:br>
            <a:r>
              <a:rPr lang="en-US" sz="1500"/>
              <a:t>      - Save the best route.</a:t>
            </a:r>
            <a:br>
              <a:rPr lang="en-US" sz="1500"/>
            </a:br>
            <a:br>
              <a:rPr lang="en-US" sz="1500"/>
            </a:br>
            <a:r>
              <a:rPr lang="en-US" sz="1500"/>
              <a:t>Pheromone Evaporation:</a:t>
            </a:r>
            <a:br>
              <a:rPr lang="en-US" sz="1500"/>
            </a:br>
            <a:r>
              <a:rPr lang="en-US" sz="1500"/>
              <a:t>   - Evaporate pheromone levels at a given rate (e).</a:t>
            </a:r>
            <a:endParaRPr lang="fr-FR" sz="150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4BF0FC5-6E90-4BCF-A308-FE0E29E98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629" y="981392"/>
            <a:ext cx="8680584" cy="1843088"/>
          </a:xfrm>
        </p:spPr>
      </p:pic>
    </p:spTree>
    <p:extLst>
      <p:ext uri="{BB962C8B-B14F-4D97-AF65-F5344CB8AC3E}">
        <p14:creationId xmlns:p14="http://schemas.microsoft.com/office/powerpoint/2010/main" val="2140896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66BF8B-96F4-86E7-7CA5-4891E8F39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960"/>
            <a:ext cx="10515600" cy="56080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>
                <a:latin typeface="+mj-lt"/>
              </a:rPr>
              <a:t>Updating Pheromones Based on the Best Route:</a:t>
            </a:r>
          </a:p>
          <a:p>
            <a:pPr marL="0" indent="0">
              <a:buNone/>
            </a:pPr>
            <a:endParaRPr lang="fr-FR" sz="1500">
              <a:latin typeface="+mj-lt"/>
            </a:endParaRPr>
          </a:p>
          <a:p>
            <a:endParaRPr lang="fr-FR" sz="1500">
              <a:latin typeface="+mj-lt"/>
            </a:endParaRPr>
          </a:p>
          <a:p>
            <a:endParaRPr lang="fr-FR" sz="1500">
              <a:latin typeface="+mj-lt"/>
            </a:endParaRPr>
          </a:p>
          <a:p>
            <a:endParaRPr lang="fr-FR" sz="1500">
              <a:latin typeface="+mj-lt"/>
            </a:endParaRPr>
          </a:p>
          <a:p>
            <a:endParaRPr lang="fr-FR" sz="1500">
              <a:latin typeface="+mj-lt"/>
            </a:endParaRPr>
          </a:p>
          <a:p>
            <a:endParaRPr lang="fr-FR" sz="1500">
              <a:latin typeface="+mj-lt"/>
            </a:endParaRPr>
          </a:p>
          <a:p>
            <a:pPr marL="0" indent="0">
              <a:buNone/>
            </a:pPr>
            <a:r>
              <a:rPr lang="en-US" sz="1500">
                <a:latin typeface="+mj-lt"/>
              </a:rPr>
              <a:t>Loop for Each Ant</a:t>
            </a:r>
          </a:p>
          <a:p>
            <a:pPr marL="0" indent="0">
              <a:buNone/>
            </a:pPr>
            <a:endParaRPr lang="en-US" sz="1500">
              <a:latin typeface="+mj-lt"/>
            </a:endParaRPr>
          </a:p>
          <a:p>
            <a:pPr marL="0" indent="0">
              <a:buNone/>
            </a:pPr>
            <a:r>
              <a:rPr lang="en-US" sz="1500">
                <a:latin typeface="+mj-lt"/>
              </a:rPr>
              <a:t>Loop for Each City</a:t>
            </a:r>
          </a:p>
          <a:p>
            <a:pPr marL="0" indent="0">
              <a:buNone/>
            </a:pPr>
            <a:endParaRPr lang="en-US" sz="1500">
              <a:latin typeface="+mj-lt"/>
            </a:endParaRPr>
          </a:p>
          <a:p>
            <a:pPr marL="0" indent="0">
              <a:buNone/>
            </a:pPr>
            <a:r>
              <a:rPr lang="en-US" sz="1500">
                <a:latin typeface="+mj-lt"/>
              </a:rPr>
              <a:t>Objective: Update pheromone levels based on the best route.</a:t>
            </a:r>
          </a:p>
          <a:p>
            <a:pPr marL="0" indent="0">
              <a:buNone/>
            </a:pPr>
            <a:endParaRPr lang="en-US" sz="1500">
              <a:latin typeface="+mj-lt"/>
            </a:endParaRPr>
          </a:p>
          <a:p>
            <a:pPr marL="0" indent="0">
              <a:buNone/>
            </a:pPr>
            <a:r>
              <a:rPr lang="en-US" sz="1500">
                <a:latin typeface="+mj-lt"/>
              </a:rPr>
              <a:t>Action:</a:t>
            </a:r>
          </a:p>
          <a:p>
            <a:pPr marL="0" indent="0">
              <a:buNone/>
            </a:pPr>
            <a:r>
              <a:rPr lang="en-US" sz="1500">
                <a:latin typeface="+mj-lt"/>
              </a:rPr>
              <a:t>For each pair of consecutive cities in the best route:</a:t>
            </a:r>
          </a:p>
          <a:p>
            <a:pPr marL="0" indent="0">
              <a:buNone/>
            </a:pPr>
            <a:r>
              <a:rPr lang="en-US" sz="1500">
                <a:latin typeface="+mj-lt"/>
              </a:rPr>
              <a:t>Calculate the pheromone delta based on the inverse of the total cost of the tour.</a:t>
            </a:r>
          </a:p>
          <a:p>
            <a:pPr marL="0" indent="0">
              <a:buNone/>
            </a:pPr>
            <a:r>
              <a:rPr lang="en-US" sz="1500">
                <a:latin typeface="+mj-lt"/>
              </a:rPr>
              <a:t>Update pheromone levels with the calculated delta.</a:t>
            </a:r>
            <a:endParaRPr lang="fr-FR" sz="150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7EB3D5-0D0C-03E2-D37A-D29F1824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35" y="1094686"/>
            <a:ext cx="9341330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06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B07AA-5C58-E773-6316-B3926478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-23706"/>
            <a:ext cx="10515600" cy="1325563"/>
          </a:xfrm>
        </p:spPr>
        <p:txBody>
          <a:bodyPr>
            <a:normAutofit/>
          </a:bodyPr>
          <a:lstStyle/>
          <a:p>
            <a:r>
              <a:rPr lang="fr-FR" sz="1800" b="1" i="0">
                <a:effectLst/>
                <a:latin typeface="Söhne"/>
              </a:rPr>
              <a:t>6.Results:</a:t>
            </a:r>
            <a:endParaRPr lang="fr-FR" sz="1800" b="1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5D73C10-1C96-2BA5-D6DD-36EEE2095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59" y="5378238"/>
            <a:ext cx="8263467" cy="2407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>
                <a:latin typeface="+mj-lt"/>
              </a:rPr>
              <a:t>- We display the routes of all ants at the end (</a:t>
            </a:r>
            <a:r>
              <a:rPr lang="en-US" sz="1500" err="1">
                <a:latin typeface="+mj-lt"/>
              </a:rPr>
              <a:t>rute_opt</a:t>
            </a:r>
            <a:r>
              <a:rPr lang="en-US" sz="1500">
                <a:latin typeface="+mj-lt"/>
              </a:rPr>
              <a:t>).</a:t>
            </a:r>
          </a:p>
          <a:p>
            <a:pPr marL="0" indent="0">
              <a:buNone/>
            </a:pPr>
            <a:r>
              <a:rPr lang="en-US" sz="1500">
                <a:latin typeface="+mj-lt"/>
              </a:rPr>
              <a:t>- We Highlight the best path and its cost.</a:t>
            </a:r>
          </a:p>
          <a:p>
            <a:pPr marL="0" indent="0">
              <a:buNone/>
            </a:pPr>
            <a:endParaRPr lang="fr-FR" sz="150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089D25A-FC5D-E4C2-E780-F33406C0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87" y="845637"/>
            <a:ext cx="9227139" cy="38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6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84EFC7-C564-BA6D-49E6-937EEF2D6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40" y="132080"/>
            <a:ext cx="10515600" cy="659384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/>
              <a:t>Title: Subdomains of Artificial Intelligence (AI)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Introduction to AI:</a:t>
            </a:r>
          </a:p>
          <a:p>
            <a:pPr marL="0" indent="0">
              <a:buNone/>
            </a:pPr>
            <a:r>
              <a:rPr lang="en-US"/>
              <a:t>Artificial Intelligence is a vast field of research and application that encompasses various methodologies and techniques aimed at simulating human intelligence using machines.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Three Main Branches of AI: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Statistical Methods: Utilize probability and statistics to interpret and predict data.</a:t>
            </a:r>
          </a:p>
          <a:p>
            <a:pPr marL="0" indent="0">
              <a:buNone/>
            </a:pPr>
            <a:r>
              <a:rPr lang="en-US"/>
              <a:t>Symbolic Artificial Intelligence: Relies on the manipulation of symbols and logical rules for reasoning.</a:t>
            </a:r>
          </a:p>
          <a:p>
            <a:pPr marL="0" indent="0">
              <a:buNone/>
            </a:pPr>
            <a:r>
              <a:rPr lang="en-US"/>
              <a:t>Computational Intelligence: Draws inspiration from natural and biological processes to solve complex problems.</a:t>
            </a:r>
          </a:p>
          <a:p>
            <a:pPr marL="0" indent="0">
              <a:buNone/>
            </a:pPr>
            <a:r>
              <a:rPr lang="en-US"/>
              <a:t>Focus on Computational Intelligence: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Artificial Neural Networks: Models inspired by the human brain for learning and making predictions.</a:t>
            </a:r>
          </a:p>
          <a:p>
            <a:pPr marL="0" indent="0">
              <a:buNone/>
            </a:pPr>
            <a:r>
              <a:rPr lang="en-US"/>
              <a:t>Fuzzy Logic: Systems that use degrees of truth rather than binary logic to reason about imperfect data.</a:t>
            </a:r>
          </a:p>
          <a:p>
            <a:pPr marL="0" indent="0">
              <a:buNone/>
            </a:pPr>
            <a:r>
              <a:rPr lang="en-US"/>
              <a:t>Evolutionary Computation: Algorithm that mimics natural evolutionary processes to optimize solutions.</a:t>
            </a:r>
          </a:p>
          <a:p>
            <a:pPr marL="0" indent="0">
              <a:buNone/>
            </a:pPr>
            <a:r>
              <a:rPr lang="en-US"/>
              <a:t>In-depth Look at Evolutionary Computation: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Subcategory: Swarm Intelligence: Systems that simulate the collective behaviors of autonomous agents, such as birds and insects.</a:t>
            </a:r>
          </a:p>
          <a:p>
            <a:pPr marL="0" indent="0">
              <a:buNone/>
            </a:pPr>
            <a:r>
              <a:rPr lang="en-US"/>
              <a:t>Ant Colony Optimization Algorithm (ACO):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Path: AI -&gt; Computational Intelligence -&gt; Evolutionary Computation -&gt; Swarm Intelligence -&gt; ACO</a:t>
            </a:r>
          </a:p>
          <a:p>
            <a:pPr marL="0" indent="0">
              <a:buNone/>
            </a:pPr>
            <a:r>
              <a:rPr lang="en-US"/>
              <a:t>Principle: Inspired by the behavior of ants and their communication through pheromones to find the shortest and most efficient routes.</a:t>
            </a:r>
          </a:p>
          <a:p>
            <a:pPr marL="0" indent="0">
              <a:buNone/>
            </a:pPr>
            <a:r>
              <a:rPr lang="en-US"/>
              <a:t>Application: Used to solve combinatorial optimization problems, such as the traveling salesman problem.</a:t>
            </a:r>
          </a:p>
          <a:p>
            <a:pPr marL="0" indent="0">
              <a:buNone/>
            </a:pPr>
            <a:r>
              <a:rPr lang="en-US"/>
              <a:t>Conclusion:</a:t>
            </a:r>
          </a:p>
          <a:p>
            <a:pPr marL="0" indent="0">
              <a:buNone/>
            </a:pPr>
            <a:r>
              <a:rPr lang="en-US"/>
              <a:t>Ant Colony Optimization (ACO) is a remarkable example of how observing nature can lead to significant advances in AI, providing elegant solutions to complex problems.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92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62A751-7BED-9264-AA10-31D5D3E1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/>
              <a:t>Understanding the Fundamental Steps of the Ant Colony Optimization Algorithm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1E4C9D-6BBE-1394-300F-D6EBA4A50ACA}"/>
              </a:ext>
            </a:extLst>
          </p:cNvPr>
          <p:cNvSpPr txBox="1"/>
          <p:nvPr/>
        </p:nvSpPr>
        <p:spPr>
          <a:xfrm>
            <a:off x="590719" y="2330505"/>
            <a:ext cx="4559425" cy="535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1. Initialization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2. Ants' Solution Construction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3. Evaluation of Solutions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4. Update Pheromone Levels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5. Display the Best Result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EF469005-9DD2-9C1F-4FBC-4751C33B8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304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43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3466B5-2D0C-3D46-4C97-2DA41B10A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264678"/>
            <a:ext cx="11326091" cy="652404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/>
              <a:t>1.Initialization:</a:t>
            </a:r>
          </a:p>
          <a:p>
            <a:pPr marL="0" indent="0">
              <a:buNone/>
            </a:pPr>
            <a:r>
              <a:rPr lang="en-US"/>
              <a:t>Create a population of virtual ants and initialize pheromones on all possible solutions.</a:t>
            </a:r>
          </a:p>
          <a:p>
            <a:pPr marL="0" indent="0">
              <a:buNone/>
            </a:pPr>
            <a:r>
              <a:rPr lang="en-US"/>
              <a:t>Define parameters such as iteration, number of ants (</a:t>
            </a:r>
            <a:r>
              <a:rPr lang="en-US" err="1"/>
              <a:t>n_ants</a:t>
            </a:r>
            <a:r>
              <a:rPr lang="en-US"/>
              <a:t>), number of cities (</a:t>
            </a:r>
            <a:r>
              <a:rPr lang="en-US" err="1"/>
              <a:t>n_citys</a:t>
            </a:r>
            <a:r>
              <a:rPr lang="en-US"/>
              <a:t>), evaporation rate (e), alpha, and beta.</a:t>
            </a:r>
          </a:p>
          <a:p>
            <a:pPr marL="0" indent="0">
              <a:buNone/>
            </a:pPr>
            <a:r>
              <a:rPr lang="en-US"/>
              <a:t>Calculate visibility based on the reciprocal of distances, replacing infinite distances with zero.</a:t>
            </a:r>
          </a:p>
          <a:p>
            <a:pPr marL="0" indent="0">
              <a:buNone/>
            </a:pPr>
            <a:r>
              <a:rPr lang="en-US"/>
              <a:t>Initialize the pheromone matrix (</a:t>
            </a:r>
            <a:r>
              <a:rPr lang="en-US" err="1"/>
              <a:t>pheromne</a:t>
            </a:r>
            <a:r>
              <a:rPr lang="en-US"/>
              <a:t>).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2.Ants' Solution Construction:</a:t>
            </a:r>
          </a:p>
          <a:p>
            <a:pPr marL="0" indent="0">
              <a:buNone/>
            </a:pPr>
            <a:r>
              <a:rPr lang="en-US"/>
              <a:t>Each ant constructs a solution by selecting successive routes, influenced by pheromones deposited on paths.</a:t>
            </a:r>
          </a:p>
          <a:p>
            <a:pPr marL="0" indent="0">
              <a:buNone/>
            </a:pPr>
            <a:r>
              <a:rPr lang="en-US"/>
              <a:t>The probability of choosing a path is a function of both pheromone levels and visibility (inverse of distance).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3.Evaluation of Solutions:</a:t>
            </a:r>
          </a:p>
          <a:p>
            <a:pPr marL="0" indent="0">
              <a:buNone/>
            </a:pPr>
            <a:r>
              <a:rPr lang="en-US"/>
              <a:t>Evaluate the quality of each solution constructed by ants using a specific objective function.</a:t>
            </a:r>
          </a:p>
          <a:p>
            <a:pPr marL="0" indent="0">
              <a:buNone/>
            </a:pPr>
            <a:r>
              <a:rPr lang="en-US"/>
              <a:t>Identify the ant with the minimum tour distance (</a:t>
            </a:r>
            <a:r>
              <a:rPr lang="en-US" err="1"/>
              <a:t>best_route</a:t>
            </a:r>
            <a:r>
              <a:rPr lang="en-US"/>
              <a:t>).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4.Update Pheromone Levels:</a:t>
            </a:r>
          </a:p>
          <a:p>
            <a:pPr marL="0" indent="0">
              <a:buNone/>
            </a:pPr>
            <a:r>
              <a:rPr lang="en-US"/>
              <a:t>Update pheromone levels locally for each ant and globally for evaporation and reinforcement.</a:t>
            </a:r>
          </a:p>
          <a:p>
            <a:pPr marL="0" indent="0">
              <a:buNone/>
            </a:pPr>
            <a:r>
              <a:rPr lang="en-US"/>
              <a:t>Perform evaporation on all edges to simulate the natural decline of less-used paths.</a:t>
            </a:r>
          </a:p>
          <a:p>
            <a:pPr marL="0" indent="0">
              <a:buNone/>
            </a:pPr>
            <a:r>
              <a:rPr lang="en-US"/>
              <a:t>Update pheromone levels based on the chosen ant's tour.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5.Display the Best Result:</a:t>
            </a:r>
            <a:endParaRPr lang="en-US"/>
          </a:p>
          <a:p>
            <a:pPr marL="0" indent="0">
              <a:buNone/>
            </a:pPr>
            <a:r>
              <a:rPr lang="en-US"/>
              <a:t>Print the final routes of all ants (</a:t>
            </a:r>
            <a:r>
              <a:rPr lang="en-US" err="1"/>
              <a:t>rute_opt</a:t>
            </a:r>
            <a:r>
              <a:rPr lang="en-US"/>
              <a:t>), the best route (</a:t>
            </a:r>
            <a:r>
              <a:rPr lang="en-US" err="1"/>
              <a:t>best_route</a:t>
            </a:r>
            <a:r>
              <a:rPr lang="en-US"/>
              <a:t>), and the cost of the best route (</a:t>
            </a:r>
            <a:r>
              <a:rPr lang="en-US" err="1"/>
              <a:t>dist_min_cost</a:t>
            </a:r>
            <a:r>
              <a:rPr lang="en-US"/>
              <a:t>).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These steps are iteratively repeated until the algorithm converges to an optimal or satisfactory solution.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37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98B580E6-54D7-2E9B-F218-705A654D7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423" y="643467"/>
            <a:ext cx="689915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591576E-1F89-3994-BA41-B202E139B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6" y="4415381"/>
            <a:ext cx="2086153" cy="999899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FBED796-E92A-1209-E313-6E9C677DE1F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290899" y="4724400"/>
            <a:ext cx="975753" cy="19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D5EDC664-4A3E-E844-9444-109031CA4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80" y="1567832"/>
            <a:ext cx="1800455" cy="942491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F58C28E-B0DF-DD1A-11BD-697D5A1FE99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976344" y="2039078"/>
            <a:ext cx="1096536" cy="55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90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8895E8-1C43-D5C1-5F76-B3C3CCBBA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160"/>
            <a:ext cx="10515600" cy="631952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/>
              <a:t>Title: Understanding the Ant Colony Optimization (ACO) Algorithm</a:t>
            </a:r>
          </a:p>
          <a:p>
            <a:pPr marL="0" indent="0">
              <a:buNone/>
            </a:pPr>
            <a:r>
              <a:rPr lang="en-US" b="1"/>
              <a:t>Objective:</a:t>
            </a:r>
          </a:p>
          <a:p>
            <a:pPr marL="0" indent="0">
              <a:buNone/>
            </a:pPr>
            <a:r>
              <a:rPr lang="en-US"/>
              <a:t>Illustrate the key steps of ACO, a bio-inspired algorithm used to find optimal paths in optimization problems.</a:t>
            </a:r>
          </a:p>
          <a:p>
            <a:pPr marL="0" indent="0">
              <a:buNone/>
            </a:pPr>
            <a:r>
              <a:rPr lang="en-US"/>
              <a:t>Algorithm Steps:</a:t>
            </a:r>
          </a:p>
          <a:p>
            <a:pPr marL="0" indent="0">
              <a:buNone/>
            </a:pPr>
            <a:r>
              <a:rPr lang="en-US" b="1"/>
              <a:t>1.Initialization: </a:t>
            </a:r>
          </a:p>
          <a:p>
            <a:pPr marL="0" indent="0">
              <a:buNone/>
            </a:pPr>
            <a:r>
              <a:rPr lang="en-US"/>
              <a:t>Begin by placing each ant in a randomly chosen city.</a:t>
            </a:r>
          </a:p>
          <a:p>
            <a:pPr marL="0" indent="0">
              <a:buNone/>
            </a:pPr>
            <a:r>
              <a:rPr lang="en-US" b="1"/>
              <a:t>2.Path Construction Loop:</a:t>
            </a:r>
          </a:p>
          <a:p>
            <a:pPr marL="0" indent="0">
              <a:buNone/>
            </a:pPr>
            <a:r>
              <a:rPr lang="en-US"/>
              <a:t>For Each Ant:</a:t>
            </a:r>
          </a:p>
          <a:p>
            <a:pPr marL="0" indent="0">
              <a:buNone/>
            </a:pPr>
            <a:r>
              <a:rPr lang="en-US"/>
              <a:t>Choose the next city to visit based on the calculated probability from pheromone levels and distance.</a:t>
            </a:r>
          </a:p>
          <a:p>
            <a:pPr marL="0" indent="0">
              <a:buNone/>
            </a:pPr>
            <a:r>
              <a:rPr lang="en-US" b="1"/>
              <a:t>3.Loop Criterion:</a:t>
            </a:r>
          </a:p>
          <a:p>
            <a:pPr marL="0" indent="0">
              <a:buNone/>
            </a:pPr>
            <a:r>
              <a:rPr lang="en-US"/>
              <a:t>If other cities remain to be visited, return to step 2.</a:t>
            </a:r>
          </a:p>
          <a:p>
            <a:pPr marL="0" indent="0">
              <a:buNone/>
            </a:pPr>
            <a:r>
              <a:rPr lang="en-US"/>
              <a:t>Otherwise, return to the starting city.</a:t>
            </a:r>
          </a:p>
          <a:p>
            <a:pPr marL="0" indent="0">
              <a:buNone/>
            </a:pPr>
            <a:r>
              <a:rPr lang="en-US" b="1"/>
              <a:t>4.Pheromone Update:</a:t>
            </a:r>
          </a:p>
          <a:p>
            <a:pPr marL="0" indent="0">
              <a:buNone/>
            </a:pPr>
            <a:r>
              <a:rPr lang="en-US"/>
              <a:t>After constructing all paths, update pheromone levels based on the cost (distance) of the path taken by each ant.</a:t>
            </a:r>
          </a:p>
          <a:p>
            <a:pPr marL="0" indent="0">
              <a:buNone/>
            </a:pPr>
            <a:r>
              <a:rPr lang="en-US" b="1"/>
              <a:t>5.Stopping Criterion:</a:t>
            </a:r>
          </a:p>
          <a:p>
            <a:pPr marL="0" indent="0">
              <a:buNone/>
            </a:pPr>
            <a:r>
              <a:rPr lang="en-US"/>
              <a:t>If a stopping criterion is met (such as a defined number of iterations or a path quality threshold), continue.</a:t>
            </a:r>
          </a:p>
          <a:p>
            <a:pPr marL="0" indent="0">
              <a:buNone/>
            </a:pPr>
            <a:r>
              <a:rPr lang="en-US"/>
              <a:t>Otherwise, return to step 2 for a new iteration.</a:t>
            </a:r>
          </a:p>
          <a:p>
            <a:pPr marL="0" indent="0">
              <a:buNone/>
            </a:pPr>
            <a:r>
              <a:rPr lang="en-US" b="1"/>
              <a:t>6.Final Result:</a:t>
            </a:r>
          </a:p>
          <a:p>
            <a:pPr marL="0" indent="0">
              <a:buNone/>
            </a:pPr>
            <a:r>
              <a:rPr lang="en-US"/>
              <a:t>Display the best path found after all iterations.</a:t>
            </a:r>
          </a:p>
          <a:p>
            <a:pPr marL="0" indent="0">
              <a:buNone/>
            </a:pPr>
            <a:r>
              <a:rPr lang="en-US" b="1"/>
              <a:t>Key Concepts:</a:t>
            </a:r>
          </a:p>
          <a:p>
            <a:pPr marL="0" indent="0">
              <a:buNone/>
            </a:pPr>
            <a:r>
              <a:rPr lang="en-US"/>
              <a:t>Pheromones: A virtual chemical substance that ants "deposit" on the path, influencing the choice of path for other ants.</a:t>
            </a:r>
          </a:p>
          <a:p>
            <a:pPr marL="0" indent="0">
              <a:buNone/>
            </a:pPr>
            <a:r>
              <a:rPr lang="en-US"/>
              <a:t>Probability: Calculated from the amount of pheromones and distance, determining the next city an ant will visit.</a:t>
            </a:r>
          </a:p>
          <a:p>
            <a:pPr marL="0" indent="0">
              <a:buNone/>
            </a:pPr>
            <a:r>
              <a:rPr lang="en-US"/>
              <a:t>Optimization: Iterative process of improving paths based on feedback from previous routes.</a:t>
            </a:r>
          </a:p>
          <a:p>
            <a:pPr marL="0" indent="0">
              <a:buNone/>
            </a:pPr>
            <a:r>
              <a:rPr lang="en-US" b="1"/>
              <a:t>Conclusion:</a:t>
            </a:r>
          </a:p>
          <a:p>
            <a:pPr marL="0" indent="0">
              <a:buNone/>
            </a:pPr>
            <a:r>
              <a:rPr lang="en-US"/>
              <a:t>ACO is a powerful example of swarm intelligence algorithms that simulate collective behaviors to solve optimization problems. It is widely used in areas such as logistics, network planning, and scheduling.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05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467503-08DA-CEA8-9804-7D4B4EFA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>
                <a:solidFill>
                  <a:schemeClr val="bg1"/>
                </a:solidFill>
              </a:rPr>
              <a:t>Let's break down the key hyperparameters and parameters in the Ant Colony Optimization (ACO) algorithm along with the corresponding formulas:</a:t>
            </a:r>
            <a:br>
              <a:rPr lang="en-US" sz="4100" b="1">
                <a:solidFill>
                  <a:schemeClr val="bg1"/>
                </a:solidFill>
              </a:rPr>
            </a:br>
            <a:endParaRPr lang="en-US" sz="4100" b="1">
              <a:solidFill>
                <a:schemeClr val="bg1"/>
              </a:solidFill>
            </a:endParaRP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7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FD060F-1382-9C56-1508-7B18AE3AE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982802"/>
            <a:ext cx="4876800" cy="25528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09B4F53-8A2A-E11C-9B48-96A4D56F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477" y="992962"/>
            <a:ext cx="5958329" cy="32069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DB529DB-CA2E-CB6C-82F7-C377502CB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61" r="15445"/>
          <a:stretch/>
        </p:blipFill>
        <p:spPr>
          <a:xfrm>
            <a:off x="101600" y="4521201"/>
            <a:ext cx="5706104" cy="18796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6BDE88B-D3CA-26FD-9696-72782A475972}"/>
              </a:ext>
            </a:extLst>
          </p:cNvPr>
          <p:cNvSpPr txBox="1"/>
          <p:nvPr/>
        </p:nvSpPr>
        <p:spPr>
          <a:xfrm>
            <a:off x="323896" y="285773"/>
            <a:ext cx="5958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Probability of an ant moving from one city to another</a:t>
            </a:r>
          </a:p>
        </p:txBody>
      </p:sp>
    </p:spTree>
    <p:extLst>
      <p:ext uri="{BB962C8B-B14F-4D97-AF65-F5344CB8AC3E}">
        <p14:creationId xmlns:p14="http://schemas.microsoft.com/office/powerpoint/2010/main" val="11681785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Thème Office</vt:lpstr>
      <vt:lpstr>Ant Colony Optimization</vt:lpstr>
      <vt:lpstr>PowerPoint Presentation</vt:lpstr>
      <vt:lpstr>PowerPoint Presentation</vt:lpstr>
      <vt:lpstr>Understanding the Fundamental Steps of the Ant Colony Optimization Algorithm</vt:lpstr>
      <vt:lpstr>PowerPoint Presentation</vt:lpstr>
      <vt:lpstr>PowerPoint Presentation</vt:lpstr>
      <vt:lpstr>PowerPoint Presentation</vt:lpstr>
      <vt:lpstr>Let's break down the key hyperparameters and parameters in the Ant Colony Optimization (ACO) algorithm along with the corresponding formulas: </vt:lpstr>
      <vt:lpstr>PowerPoint Presentation</vt:lpstr>
      <vt:lpstr>Let’s have a look at an example: </vt:lpstr>
      <vt:lpstr>     </vt:lpstr>
      <vt:lpstr>Pheromone update :</vt:lpstr>
      <vt:lpstr>Practical Scenerio : Traveling Salesman Problem</vt:lpstr>
      <vt:lpstr>Practical Scenerio : Traveling Salesman Problem</vt:lpstr>
      <vt:lpstr>PowerPoint Presentation</vt:lpstr>
      <vt:lpstr>2.Initialization:               iteration: Number of iterations. n_ants: Number of ants. n_citys: Number of cities. e, alpha, and beta: Parameters for evaporation rate, pheromone factor, and visibility factor, respectively.           </vt:lpstr>
      <vt:lpstr>3. Visibility Calculation:      We calculate the visibility of the next city:  visibility(i, j) = 1 / d(i, j)  handle cases where d(i, j) is infinite.  </vt:lpstr>
      <vt:lpstr>4.Initialization of Pheromones and Routes:</vt:lpstr>
      <vt:lpstr>5. Ant Colony Optimization Loop:</vt:lpstr>
      <vt:lpstr>PowerPoint Presentation</vt:lpstr>
      <vt:lpstr>Tour Cost Calculation and Pheromone Update             Loop for Each Ant  Objective:  Calculate the total cost of the tour for each ant.  Action: For each ant:    - Loop for Each City (for j in range(n-1):):       - Record the Total Cost (dist_cost[i] = s).           - Identify the Best Route       - Identify the location of the route with the minimum cost.       - Record the minimum cost.       - Save the best route.  Pheromone Evaporation:    - Evaporate pheromone levels at a given rate (e).</vt:lpstr>
      <vt:lpstr>PowerPoint Presentation</vt:lpstr>
      <vt:lpstr>6.Results: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Colony Optimization</dc:title>
  <dc:creator>Camila KRIKA</dc:creator>
  <cp:revision>1</cp:revision>
  <dcterms:created xsi:type="dcterms:W3CDTF">2023-12-03T15:11:32Z</dcterms:created>
  <dcterms:modified xsi:type="dcterms:W3CDTF">2023-12-11T11:42:55Z</dcterms:modified>
</cp:coreProperties>
</file>